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Lst>
  <p:notesMasterIdLst>
    <p:notesMasterId r:id="rId5"/>
  </p:notesMasterIdLst>
  <p:sldIdLst>
    <p:sldId id="259" r:id="rId4"/>
    <p:sldId id="260" r:id="rId6"/>
    <p:sldId id="261" r:id="rId7"/>
    <p:sldId id="262" r:id="rId8"/>
    <p:sldId id="267" r:id="rId9"/>
    <p:sldId id="268" r:id="rId10"/>
    <p:sldId id="269" r:id="rId11"/>
    <p:sldId id="270" r:id="rId12"/>
    <p:sldId id="263" r:id="rId13"/>
    <p:sldId id="271" r:id="rId14"/>
    <p:sldId id="272" r:id="rId15"/>
    <p:sldId id="303" r:id="rId16"/>
    <p:sldId id="286" r:id="rId1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E7FF"/>
    <a:srgbClr val="04497D"/>
    <a:srgbClr val="2782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5" d="100"/>
          <a:sy n="105" d="100"/>
        </p:scale>
        <p:origin x="23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94A7F6C1-9603-45EE-A0D2-F3D33C7FD7D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B611E28E-8D29-409A-8F38-39A934621C2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11E28E-8D29-409A-8F38-39A934621C2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11E28E-8D29-409A-8F38-39A934621C2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11E28E-8D29-409A-8F38-39A934621C2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11E28E-8D29-409A-8F38-39A934621C2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11E28E-8D29-409A-8F38-39A934621C2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11E28E-8D29-409A-8F38-39A934621C2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11E28E-8D29-409A-8F38-39A934621C2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11E28E-8D29-409A-8F38-39A934621C2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11E28E-8D29-409A-8F38-39A934621C2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11E28E-8D29-409A-8F38-39A934621C2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11E28E-8D29-409A-8F38-39A934621C2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11E28E-8D29-409A-8F38-39A934621C2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11E28E-8D29-409A-8F38-39A934621C2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B2FC10A-A101-450C-89D8-650BC3EBD0F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87CFA37-95F4-4C44-B50C-08ABD6C3E5B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750" advTm="3000">
        <p:pull/>
      </p:transition>
    </mc:Choice>
    <mc:Fallback>
      <p:transition spd="slow" advTm="3000">
        <p:pull/>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1.jpeg"/><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2FC10A-A101-450C-89D8-650BC3EBD0F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CFA37-95F4-4C44-B50C-08ABD6C3E5B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descr="e48e1d0cbffed09322e60ec6a930eaf3"/>
          <p:cNvPicPr>
            <a:picLocks noChangeAspect="1"/>
          </p:cNvPicPr>
          <p:nvPr userDrawn="1"/>
        </p:nvPicPr>
        <p:blipFill>
          <a:blip r:embed="rId2"/>
          <a:srcRect l="2081" r="13876"/>
          <a:stretch>
            <a:fillRect/>
          </a:stretch>
        </p:blipFill>
        <p:spPr>
          <a:xfrm>
            <a:off x="-60325" y="-5080"/>
            <a:ext cx="12313285" cy="6868160"/>
          </a:xfrm>
          <a:prstGeom prst="rect">
            <a:avLst/>
          </a:prstGeom>
        </p:spPr>
      </p:pic>
      <p:sp>
        <p:nvSpPr>
          <p:cNvPr id="10" name="矩形 9"/>
          <p:cNvSpPr/>
          <p:nvPr userDrawn="1"/>
        </p:nvSpPr>
        <p:spPr>
          <a:xfrm>
            <a:off x="-60325" y="-5080"/>
            <a:ext cx="12313285" cy="68694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mc:Choice xmlns:p14="http://schemas.microsoft.com/office/powerpoint/2010/main" Requires="p14">
      <p:transition spd="slow" p14:dur="1750" advTm="3000">
        <p:pull/>
      </p:transition>
    </mc:Choice>
    <mc:Fallback>
      <p:transition spd="slow" advTm="3000">
        <p:pull/>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hyperlink" Target="http://www.rapidesign.cn/"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1" cstate="screen"/>
          <a:stretch>
            <a:fillRect/>
          </a:stretch>
        </p:blipFill>
        <p:spPr>
          <a:xfrm>
            <a:off x="-8890" y="-2540"/>
            <a:ext cx="6817360" cy="6863715"/>
          </a:xfrm>
          <a:prstGeom prst="rect">
            <a:avLst/>
          </a:prstGeom>
        </p:spPr>
      </p:pic>
      <p:sp>
        <p:nvSpPr>
          <p:cNvPr id="11" name="文本框 10"/>
          <p:cNvSpPr txBox="1"/>
          <p:nvPr/>
        </p:nvSpPr>
        <p:spPr>
          <a:xfrm>
            <a:off x="3127375" y="2816860"/>
            <a:ext cx="8048625" cy="706755"/>
          </a:xfrm>
          <a:prstGeom prst="rect">
            <a:avLst/>
          </a:prstGeom>
          <a:noFill/>
          <a:effectLst/>
        </p:spPr>
        <p:txBody>
          <a:bodyPr wrap="square" rtlCol="0">
            <a:spAutoFit/>
          </a:bodyPr>
          <a:lstStyle/>
          <a:p>
            <a:pPr marL="0" indent="1101725" algn="r">
              <a:lnSpc>
                <a:spcPct val="100000"/>
              </a:lnSpc>
            </a:pPr>
            <a:r>
              <a:rPr sz="4000" noProof="0">
                <a:ln>
                  <a:noFill/>
                </a:ln>
                <a:solidFill>
                  <a:srgbClr val="6AE7FF"/>
                </a:solidFill>
                <a:effectLst/>
                <a:uLnTx/>
                <a:uFillTx/>
                <a:latin typeface="微软雅黑" panose="020B0503020204020204" charset="-122"/>
                <a:ea typeface="微软雅黑" panose="020B0503020204020204" charset="-122"/>
                <a:sym typeface="+mn-ea"/>
              </a:rPr>
              <a:t>计算机软件技术的应用分析</a:t>
            </a:r>
            <a:endParaRPr kumimoji="0" sz="4000" b="0" i="0" u="none" strike="noStrike" kern="1200" cap="none" spc="0" normalizeH="0" baseline="0" noProof="0">
              <a:ln>
                <a:noFill/>
              </a:ln>
              <a:solidFill>
                <a:srgbClr val="6AE7FF"/>
              </a:solidFill>
              <a:effectLst/>
              <a:uLnTx/>
              <a:uFillTx/>
              <a:latin typeface="微软雅黑" panose="020B0503020204020204" charset="-122"/>
              <a:ea typeface="微软雅黑" panose="020B0503020204020204" charset="-122"/>
              <a:cs typeface="+mn-cs"/>
              <a:sym typeface="+mn-ea"/>
            </a:endParaRPr>
          </a:p>
        </p:txBody>
      </p:sp>
      <p:sp>
        <p:nvSpPr>
          <p:cNvPr id="12" name="文本框 11"/>
          <p:cNvSpPr txBox="1"/>
          <p:nvPr/>
        </p:nvSpPr>
        <p:spPr>
          <a:xfrm>
            <a:off x="7023100" y="1588770"/>
            <a:ext cx="4152900" cy="1014730"/>
          </a:xfrm>
          <a:prstGeom prst="rect">
            <a:avLst/>
          </a:prstGeom>
          <a:noFill/>
          <a:effectLst/>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sz="6000" noProof="0">
                <a:ln>
                  <a:noFill/>
                </a:ln>
                <a:solidFill>
                  <a:srgbClr val="6AE7FF"/>
                </a:solidFill>
                <a:effectLst/>
                <a:uLnTx/>
                <a:uFillTx/>
                <a:latin typeface="楷体" panose="02010609060101010101" charset="-122"/>
                <a:ea typeface="楷体" panose="02010609060101010101" charset="-122"/>
                <a:sym typeface="+mn-ea"/>
              </a:rPr>
              <a:t>大数据下</a:t>
            </a:r>
            <a:endParaRPr kumimoji="0" lang="en-US" altLang="zh-CN" sz="6000" b="0" i="0" u="none" strike="noStrike" kern="1200" cap="none" spc="0" normalizeH="0" baseline="0" noProof="0" dirty="0">
              <a:ln>
                <a:noFill/>
              </a:ln>
              <a:solidFill>
                <a:srgbClr val="6AE7FF"/>
              </a:solidFill>
              <a:effectLst/>
              <a:uLnTx/>
              <a:uFillTx/>
              <a:latin typeface="楷体" panose="02010609060101010101" charset="-122"/>
              <a:ea typeface="楷体" panose="02010609060101010101" charset="-122"/>
              <a:cs typeface="+mn-cs"/>
            </a:endParaRPr>
          </a:p>
        </p:txBody>
      </p:sp>
      <p:sp>
        <p:nvSpPr>
          <p:cNvPr id="8" name="文本框 7"/>
          <p:cNvSpPr txBox="1"/>
          <p:nvPr/>
        </p:nvSpPr>
        <p:spPr>
          <a:xfrm>
            <a:off x="5706745" y="3737610"/>
            <a:ext cx="5469255" cy="1050925"/>
          </a:xfrm>
          <a:prstGeom prst="rect">
            <a:avLst/>
          </a:prstGeom>
          <a:noFill/>
        </p:spPr>
        <p:txBody>
          <a:bodyPr wrap="square" rtlCol="0">
            <a:spAutoFit/>
          </a:bodyPr>
          <a:lstStyle/>
          <a:p>
            <a:pPr marL="0" indent="291465" algn="l">
              <a:lnSpc>
                <a:spcPct val="130000"/>
              </a:lnSpc>
            </a:pPr>
            <a:r>
              <a:rPr lang="zh-CN" altLang="en-US" sz="1600" noProof="0">
                <a:ln>
                  <a:noFill/>
                </a:ln>
                <a:solidFill>
                  <a:srgbClr val="10FBFE"/>
                </a:solidFill>
                <a:effectLst/>
                <a:uLnTx/>
                <a:uFillTx/>
                <a:latin typeface="微软雅黑" panose="020B0503020204020204" charset="-122"/>
                <a:ea typeface="微软雅黑" panose="020B0503020204020204" charset="-122"/>
                <a:sym typeface="+mn-ea"/>
              </a:rPr>
              <a:t>Application Analysis of Computer Software Technology under Big Data</a:t>
            </a:r>
            <a:endParaRPr lang="zh-CN" altLang="en-US" sz="1600" noProof="0">
              <a:ln>
                <a:noFill/>
              </a:ln>
              <a:solidFill>
                <a:srgbClr val="10FBFE"/>
              </a:solidFill>
              <a:effectLst/>
              <a:uLnTx/>
              <a:uFillTx/>
              <a:latin typeface="微软雅黑" panose="020B0503020204020204" charset="-122"/>
              <a:ea typeface="微软雅黑" panose="020B0503020204020204" charset="-122"/>
            </a:endParaRPr>
          </a:p>
          <a:p>
            <a:pPr indent="291465" algn="l">
              <a:lnSpc>
                <a:spcPct val="130000"/>
              </a:lnSpc>
            </a:pPr>
            <a:endParaRPr kumimoji="0" lang="zh-CN" altLang="en-US" sz="1600" b="0"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endParaRPr>
          </a:p>
        </p:txBody>
      </p:sp>
      <p:pic>
        <p:nvPicPr>
          <p:cNvPr id="5" name="Audio Machine - Breath and Life">
            <a:hlinkClick r:id="" action="ppaction://media"/>
          </p:cNvPr>
          <p:cNvPicPr>
            <a:picLocks noChangeAspect="1"/>
          </p:cNvPicPr>
          <p:nvPr>
            <a:audioFile r:link="rId2"/>
            <p:extLst>
              <p:ext uri="{DAA4B4D4-6D71-4841-9C94-3DE7FCFB9230}">
                <p14:media xmlns:p14="http://schemas.microsoft.com/office/powerpoint/2010/main" r:embed="rId3">
                  <p14:fade in="750.000000"/>
                </p14:media>
              </p:ext>
            </p:extLst>
          </p:nvPr>
        </p:nvPicPr>
        <p:blipFill>
          <a:blip r:embed="rId4"/>
          <a:stretch>
            <a:fillRect/>
          </a:stretch>
        </p:blipFill>
        <p:spPr>
          <a:xfrm>
            <a:off x="-695058" y="124626"/>
            <a:ext cx="609600" cy="609600"/>
          </a:xfrm>
          <a:prstGeom prst="rect">
            <a:avLst/>
          </a:prstGeom>
        </p:spPr>
      </p:pic>
      <p:cxnSp>
        <p:nvCxnSpPr>
          <p:cNvPr id="4" name="直接连接符 3"/>
          <p:cNvCxnSpPr/>
          <p:nvPr/>
        </p:nvCxnSpPr>
        <p:spPr>
          <a:xfrm>
            <a:off x="5037455" y="3641725"/>
            <a:ext cx="6032500" cy="2540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750" advTm="3000">
        <p:pull/>
      </p:transition>
    </mc:Choice>
    <mc:Fallback>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10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1"/>
                                        </p:tgtEl>
                                        <p:attrNameLst>
                                          <p:attrName>ppt_y</p:attrName>
                                        </p:attrNameLst>
                                      </p:cBhvr>
                                      <p:tavLst>
                                        <p:tav tm="0">
                                          <p:val>
                                            <p:strVal val="#ppt_y"/>
                                          </p:val>
                                        </p:tav>
                                        <p:tav tm="100000">
                                          <p:val>
                                            <p:strVal val="#ppt_y"/>
                                          </p:val>
                                        </p:tav>
                                      </p:tavLst>
                                    </p:anim>
                                    <p:anim calcmode="lin" valueType="num">
                                      <p:cBhvr>
                                        <p:cTn id="1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1"/>
                                        </p:tgtEl>
                                      </p:cBhvr>
                                    </p:animEffect>
                                  </p:childTnLst>
                                </p:cTn>
                              </p:par>
                            </p:childTnLst>
                          </p:cTn>
                        </p:par>
                        <p:par>
                          <p:cTn id="22" fill="hold">
                            <p:stCondLst>
                              <p:cond delay="2549"/>
                            </p:stCondLst>
                            <p:childTnLst>
                              <p:par>
                                <p:cTn id="23" presetID="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par>
                          <p:cTn id="27" fill="hold">
                            <p:stCondLst>
                              <p:cond delay="3049"/>
                            </p:stCondLst>
                            <p:childTnLst>
                              <p:par>
                                <p:cTn id="28" presetID="29" presetClass="entr" presetSubtype="0" fill="hold" grpId="1"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ppt_x</p:attrName>
                                        </p:attrNameLst>
                                      </p:cBhvr>
                                      <p:tavLst>
                                        <p:tav tm="0">
                                          <p:val>
                                            <p:strVal val="#ppt_x-.2"/>
                                          </p:val>
                                        </p:tav>
                                        <p:tav tm="100000">
                                          <p:val>
                                            <p:strVal val="#ppt_x"/>
                                          </p:val>
                                        </p:tav>
                                      </p:tavLst>
                                    </p:anim>
                                    <p:anim calcmode="lin" valueType="num">
                                      <p:cBhvr>
                                        <p:cTn id="31" dur="5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remove" display="0">
                  <p:stCondLst>
                    <p:cond delay="indefinite"/>
                  </p:stCondLst>
                  <p:endCondLst>
                    <p:cond evt="onStopAudio" delay="0">
                      <p:tgtEl>
                        <p:sldTgt/>
                      </p:tgtEl>
                    </p:cond>
                  </p:endCondLst>
                </p:cTn>
                <p:tgtEl>
                  <p:spTgt spid="5"/>
                </p:tgtEl>
              </p:cMediaNode>
            </p:audio>
          </p:childTnLst>
        </p:cTn>
      </p:par>
    </p:tnLst>
    <p:bldLst>
      <p:bldP spid="11" grpId="0" bldLvl="0" animBg="1"/>
      <p:bldP spid="12" grpId="0" bldLvl="0" animBg="1"/>
      <p:bldP spid="8" grpId="0"/>
      <p:bldP spid="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1</a:t>
              </a:r>
              <a:endParaRPr kumimoji="0" lang="en-US" altLang="zh-CN" sz="24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rPr>
              <a:t>单击此处输入标题 </a:t>
            </a:r>
            <a:r>
              <a:rPr kumimoji="0" lang="en-US" altLang="zh-CN" sz="2000" b="1"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sym typeface="+mn-ea"/>
              </a:rPr>
              <a:t>Click here to add your title</a:t>
            </a:r>
            <a:endParaRPr kumimoji="0" lang="zh-CN" altLang="en-US" sz="1600" b="1"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ea"/>
            </a:endParaRPr>
          </a:p>
        </p:txBody>
      </p:sp>
      <p:sp>
        <p:nvSpPr>
          <p:cNvPr id="13" name="Arc 16"/>
          <p:cNvSpPr/>
          <p:nvPr/>
        </p:nvSpPr>
        <p:spPr>
          <a:xfrm flipH="1">
            <a:off x="2907665" y="2269490"/>
            <a:ext cx="4275455" cy="2224405"/>
          </a:xfrm>
          <a:prstGeom prst="arc">
            <a:avLst/>
          </a:prstGeom>
          <a:ln w="12700">
            <a:solidFill>
              <a:srgbClr val="6AE7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14" name="Arc 17"/>
          <p:cNvSpPr/>
          <p:nvPr/>
        </p:nvSpPr>
        <p:spPr>
          <a:xfrm>
            <a:off x="5045075" y="2269490"/>
            <a:ext cx="4275455" cy="2224405"/>
          </a:xfrm>
          <a:prstGeom prst="arc">
            <a:avLst/>
          </a:prstGeom>
          <a:ln w="12700">
            <a:solidFill>
              <a:srgbClr val="6AE7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15" name="Arc 18"/>
          <p:cNvSpPr/>
          <p:nvPr/>
        </p:nvSpPr>
        <p:spPr>
          <a:xfrm flipH="1">
            <a:off x="4946015" y="2849245"/>
            <a:ext cx="828675" cy="1064895"/>
          </a:xfrm>
          <a:prstGeom prst="arc">
            <a:avLst/>
          </a:prstGeom>
          <a:ln w="12700">
            <a:solidFill>
              <a:srgbClr val="6AE7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16" name="Arc 19"/>
          <p:cNvSpPr/>
          <p:nvPr/>
        </p:nvSpPr>
        <p:spPr>
          <a:xfrm>
            <a:off x="6469380" y="2849245"/>
            <a:ext cx="828675" cy="1064895"/>
          </a:xfrm>
          <a:prstGeom prst="arc">
            <a:avLst/>
          </a:prstGeom>
          <a:ln w="12700">
            <a:solidFill>
              <a:srgbClr val="6AE7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grpSp>
        <p:nvGrpSpPr>
          <p:cNvPr id="309" name="组合 308"/>
          <p:cNvGrpSpPr/>
          <p:nvPr/>
        </p:nvGrpSpPr>
        <p:grpSpPr>
          <a:xfrm>
            <a:off x="8789035" y="3429635"/>
            <a:ext cx="1094740" cy="1101090"/>
            <a:chOff x="13841" y="5401"/>
            <a:chExt cx="1724" cy="1734"/>
          </a:xfrm>
        </p:grpSpPr>
        <p:sp>
          <p:nvSpPr>
            <p:cNvPr id="8" name="Oval 4"/>
            <p:cNvSpPr/>
            <p:nvPr/>
          </p:nvSpPr>
          <p:spPr>
            <a:xfrm flipH="1">
              <a:off x="13841" y="5401"/>
              <a:ext cx="1725" cy="1735"/>
            </a:xfrm>
            <a:prstGeom prst="ellipse">
              <a:avLst/>
            </a:prstGeom>
            <a:solidFill>
              <a:srgbClr val="6AE7FF">
                <a:alpha val="5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8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grpSp>
          <p:nvGrpSpPr>
            <p:cNvPr id="17" name="Group 20"/>
            <p:cNvGrpSpPr/>
            <p:nvPr/>
          </p:nvGrpSpPr>
          <p:grpSpPr>
            <a:xfrm flipH="1">
              <a:off x="14379" y="5891"/>
              <a:ext cx="649" cy="662"/>
              <a:chOff x="7160655" y="2178006"/>
              <a:chExt cx="379359" cy="386846"/>
            </a:xfrm>
            <a:solidFill>
              <a:schemeClr val="bg1"/>
            </a:solidFill>
          </p:grpSpPr>
          <p:sp>
            <p:nvSpPr>
              <p:cNvPr id="49" name="Freeform 36"/>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6" name="Freeform 37"/>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51" name="Freeform 38"/>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grpSp>
      </p:grpSp>
      <p:grpSp>
        <p:nvGrpSpPr>
          <p:cNvPr id="58" name="组合 57"/>
          <p:cNvGrpSpPr/>
          <p:nvPr/>
        </p:nvGrpSpPr>
        <p:grpSpPr>
          <a:xfrm>
            <a:off x="2244725" y="3487420"/>
            <a:ext cx="1094740" cy="1101090"/>
            <a:chOff x="3535" y="5492"/>
            <a:chExt cx="1724" cy="1734"/>
          </a:xfrm>
        </p:grpSpPr>
        <p:sp>
          <p:nvSpPr>
            <p:cNvPr id="11" name="Oval 7"/>
            <p:cNvSpPr/>
            <p:nvPr/>
          </p:nvSpPr>
          <p:spPr>
            <a:xfrm flipH="1">
              <a:off x="3535" y="5492"/>
              <a:ext cx="1725" cy="1735"/>
            </a:xfrm>
            <a:prstGeom prst="ellipse">
              <a:avLst/>
            </a:prstGeom>
            <a:solidFill>
              <a:srgbClr val="6AE7FF">
                <a:alpha val="5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8800" b="0" i="0" u="none" strike="noStrike" kern="1200" cap="none" spc="0" normalizeH="0" baseline="0" noProof="0" dirty="0">
                <a:ln>
                  <a:noFill/>
                </a:ln>
                <a:solidFill>
                  <a:prstClr val="white">
                    <a:lumMod val="85000"/>
                  </a:prstClr>
                </a:solidFill>
                <a:effectLst/>
                <a:uLnTx/>
                <a:uFillTx/>
                <a:latin typeface="Calibri" panose="020F0502020204030204"/>
                <a:ea typeface="+mn-ea"/>
                <a:cs typeface="+mn-cs"/>
              </a:endParaRPr>
            </a:p>
          </p:txBody>
        </p:sp>
        <p:sp>
          <p:nvSpPr>
            <p:cNvPr id="18" name="Freeform 62"/>
            <p:cNvSpPr>
              <a:spLocks noEditPoints="1"/>
            </p:cNvSpPr>
            <p:nvPr/>
          </p:nvSpPr>
          <p:spPr bwMode="auto">
            <a:xfrm flipH="1">
              <a:off x="4090" y="5908"/>
              <a:ext cx="615" cy="829"/>
            </a:xfrm>
            <a:custGeom>
              <a:avLst/>
              <a:gdLst>
                <a:gd name="T0" fmla="*/ 108 w 108"/>
                <a:gd name="T1" fmla="*/ 145 h 145"/>
                <a:gd name="T2" fmla="*/ 0 w 108"/>
                <a:gd name="T3" fmla="*/ 145 h 145"/>
                <a:gd name="T4" fmla="*/ 0 w 108"/>
                <a:gd name="T5" fmla="*/ 136 h 145"/>
                <a:gd name="T6" fmla="*/ 13 w 108"/>
                <a:gd name="T7" fmla="*/ 125 h 145"/>
                <a:gd name="T8" fmla="*/ 96 w 108"/>
                <a:gd name="T9" fmla="*/ 125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2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8 w 108"/>
                <a:gd name="T35" fmla="*/ 12 h 145"/>
                <a:gd name="T36" fmla="*/ 60 w 108"/>
                <a:gd name="T37" fmla="*/ 12 h 145"/>
                <a:gd name="T38" fmla="*/ 67 w 108"/>
                <a:gd name="T39" fmla="*/ 37 h 145"/>
                <a:gd name="T40" fmla="*/ 41 w 108"/>
                <a:gd name="T41" fmla="*/ 37 h 145"/>
                <a:gd name="T42" fmla="*/ 48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6"/>
                    <a:pt x="0" y="136"/>
                    <a:pt x="0" y="136"/>
                  </a:cubicBezTo>
                  <a:cubicBezTo>
                    <a:pt x="13" y="125"/>
                    <a:pt x="13" y="125"/>
                    <a:pt x="13" y="125"/>
                  </a:cubicBezTo>
                  <a:cubicBezTo>
                    <a:pt x="96" y="125"/>
                    <a:pt x="96" y="125"/>
                    <a:pt x="96" y="125"/>
                  </a:cubicBezTo>
                  <a:cubicBezTo>
                    <a:pt x="108" y="135"/>
                    <a:pt x="108" y="135"/>
                    <a:pt x="108" y="135"/>
                  </a:cubicBezTo>
                  <a:lnTo>
                    <a:pt x="108" y="145"/>
                  </a:lnTo>
                  <a:close/>
                  <a:moveTo>
                    <a:pt x="16" y="116"/>
                  </a:moveTo>
                  <a:cubicBezTo>
                    <a:pt x="24" y="91"/>
                    <a:pt x="24" y="91"/>
                    <a:pt x="24" y="91"/>
                  </a:cubicBezTo>
                  <a:cubicBezTo>
                    <a:pt x="85" y="91"/>
                    <a:pt x="85" y="91"/>
                    <a:pt x="85" y="91"/>
                  </a:cubicBezTo>
                  <a:cubicBezTo>
                    <a:pt x="92" y="116"/>
                    <a:pt x="92" y="116"/>
                    <a:pt x="92"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8" y="12"/>
                  </a:moveTo>
                  <a:cubicBezTo>
                    <a:pt x="48" y="12"/>
                    <a:pt x="54" y="0"/>
                    <a:pt x="60" y="12"/>
                  </a:cubicBezTo>
                  <a:cubicBezTo>
                    <a:pt x="67" y="37"/>
                    <a:pt x="67" y="37"/>
                    <a:pt x="67" y="37"/>
                  </a:cubicBezTo>
                  <a:cubicBezTo>
                    <a:pt x="41" y="37"/>
                    <a:pt x="41" y="37"/>
                    <a:pt x="41" y="37"/>
                  </a:cubicBezTo>
                  <a:lnTo>
                    <a:pt x="48" y="12"/>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grpSp>
      <p:grpSp>
        <p:nvGrpSpPr>
          <p:cNvPr id="308" name="组合 307"/>
          <p:cNvGrpSpPr/>
          <p:nvPr/>
        </p:nvGrpSpPr>
        <p:grpSpPr>
          <a:xfrm>
            <a:off x="6635115" y="3453130"/>
            <a:ext cx="1094740" cy="1101090"/>
            <a:chOff x="10449" y="5438"/>
            <a:chExt cx="1724" cy="1734"/>
          </a:xfrm>
        </p:grpSpPr>
        <p:sp>
          <p:nvSpPr>
            <p:cNvPr id="9" name="Oval 5"/>
            <p:cNvSpPr/>
            <p:nvPr/>
          </p:nvSpPr>
          <p:spPr>
            <a:xfrm flipH="1">
              <a:off x="10449" y="5438"/>
              <a:ext cx="1725" cy="1735"/>
            </a:xfrm>
            <a:prstGeom prst="ellipse">
              <a:avLst/>
            </a:prstGeom>
            <a:solidFill>
              <a:srgbClr val="6AE7FF">
                <a:alpha val="5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8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grpSp>
          <p:nvGrpSpPr>
            <p:cNvPr id="20" name="Group 31"/>
            <p:cNvGrpSpPr/>
            <p:nvPr/>
          </p:nvGrpSpPr>
          <p:grpSpPr>
            <a:xfrm flipH="1">
              <a:off x="10955" y="6139"/>
              <a:ext cx="714" cy="444"/>
              <a:chOff x="2942785" y="3296116"/>
              <a:chExt cx="416796" cy="259561"/>
            </a:xfrm>
            <a:solidFill>
              <a:schemeClr val="bg1"/>
            </a:solidFill>
          </p:grpSpPr>
          <p:sp>
            <p:nvSpPr>
              <p:cNvPr id="41" name="Freeform 95"/>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42" name="Rectangle 96"/>
              <p:cNvSpPr>
                <a:spLocks noChangeArrowheads="1"/>
              </p:cNvSpPr>
              <p:nvPr/>
            </p:nvSpPr>
            <p:spPr bwMode="auto">
              <a:xfrm>
                <a:off x="3000187" y="3351023"/>
                <a:ext cx="79865" cy="1447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43" name="Rectangle 97"/>
              <p:cNvSpPr>
                <a:spLocks noChangeArrowheads="1"/>
              </p:cNvSpPr>
              <p:nvPr/>
            </p:nvSpPr>
            <p:spPr bwMode="auto">
              <a:xfrm>
                <a:off x="3092532" y="3351023"/>
                <a:ext cx="77370" cy="1447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grpSp>
      </p:grpSp>
      <p:grpSp>
        <p:nvGrpSpPr>
          <p:cNvPr id="307" name="组合 306"/>
          <p:cNvGrpSpPr/>
          <p:nvPr/>
        </p:nvGrpSpPr>
        <p:grpSpPr>
          <a:xfrm>
            <a:off x="4398645" y="3463925"/>
            <a:ext cx="1094740" cy="1101090"/>
            <a:chOff x="6927" y="5455"/>
            <a:chExt cx="1724" cy="1734"/>
          </a:xfrm>
        </p:grpSpPr>
        <p:sp>
          <p:nvSpPr>
            <p:cNvPr id="10" name="Oval 6"/>
            <p:cNvSpPr/>
            <p:nvPr/>
          </p:nvSpPr>
          <p:spPr>
            <a:xfrm flipH="1">
              <a:off x="6927" y="5455"/>
              <a:ext cx="1725" cy="1735"/>
            </a:xfrm>
            <a:prstGeom prst="ellipse">
              <a:avLst/>
            </a:prstGeom>
            <a:solidFill>
              <a:srgbClr val="6AE7FF">
                <a:alpha val="5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8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grpSp>
          <p:nvGrpSpPr>
            <p:cNvPr id="21" name="Group 35"/>
            <p:cNvGrpSpPr/>
            <p:nvPr/>
          </p:nvGrpSpPr>
          <p:grpSpPr>
            <a:xfrm flipH="1">
              <a:off x="7358" y="5877"/>
              <a:ext cx="897" cy="891"/>
              <a:chOff x="6853673" y="3715407"/>
              <a:chExt cx="379359" cy="376864"/>
            </a:xfrm>
            <a:solidFill>
              <a:schemeClr val="bg1"/>
            </a:solidFill>
          </p:grpSpPr>
          <p:sp>
            <p:nvSpPr>
              <p:cNvPr id="23"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24"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25"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26" name="Rectangle 153"/>
              <p:cNvSpPr>
                <a:spLocks noChangeArrowheads="1"/>
              </p:cNvSpPr>
              <p:nvPr/>
            </p:nvSpPr>
            <p:spPr bwMode="auto">
              <a:xfrm>
                <a:off x="7068311" y="3987447"/>
                <a:ext cx="19966" cy="424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27" name="Freeform 154"/>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28" name="Freeform 155"/>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29" name="Freeform 156"/>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0" name="Freeform 157"/>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1" name="Freeform 158"/>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2"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3" name="Freeform 160"/>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4" name="Freeform 161"/>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5" name="Freeform 162"/>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6" name="Freeform 163"/>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7" name="Freeform 164"/>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8" name="Freeform 165"/>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9"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40"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grpSp>
      </p:grpSp>
      <p:grpSp>
        <p:nvGrpSpPr>
          <p:cNvPr id="57" name="组合 56"/>
          <p:cNvGrpSpPr/>
          <p:nvPr/>
        </p:nvGrpSpPr>
        <p:grpSpPr>
          <a:xfrm>
            <a:off x="5309870" y="1515110"/>
            <a:ext cx="1573530" cy="1582420"/>
            <a:chOff x="8362" y="2386"/>
            <a:chExt cx="2478" cy="2492"/>
          </a:xfrm>
        </p:grpSpPr>
        <p:sp>
          <p:nvSpPr>
            <p:cNvPr id="12" name="Oval 12"/>
            <p:cNvSpPr/>
            <p:nvPr/>
          </p:nvSpPr>
          <p:spPr>
            <a:xfrm flipH="1">
              <a:off x="8362" y="2386"/>
              <a:ext cx="2479" cy="2493"/>
            </a:xfrm>
            <a:prstGeom prst="ellipse">
              <a:avLst/>
            </a:prstGeom>
            <a:solidFill>
              <a:srgbClr val="6AE7FF">
                <a:alpha val="7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8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grpSp>
          <p:nvGrpSpPr>
            <p:cNvPr id="19" name="Group 25"/>
            <p:cNvGrpSpPr/>
            <p:nvPr/>
          </p:nvGrpSpPr>
          <p:grpSpPr>
            <a:xfrm flipH="1">
              <a:off x="9038" y="2915"/>
              <a:ext cx="1126" cy="991"/>
              <a:chOff x="6040049" y="4182118"/>
              <a:chExt cx="521619" cy="459224"/>
            </a:xfrm>
            <a:solidFill>
              <a:schemeClr val="bg1"/>
            </a:solidFill>
          </p:grpSpPr>
          <p:sp>
            <p:nvSpPr>
              <p:cNvPr id="44" name="Freeform 84"/>
              <p:cNvSpPr/>
              <p:nvPr/>
            </p:nvSpPr>
            <p:spPr bwMode="auto">
              <a:xfrm>
                <a:off x="6087469" y="4202084"/>
                <a:ext cx="194671" cy="419291"/>
              </a:xfrm>
              <a:custGeom>
                <a:avLst/>
                <a:gdLst>
                  <a:gd name="T0" fmla="*/ 52 w 59"/>
                  <a:gd name="T1" fmla="*/ 5 h 126"/>
                  <a:gd name="T2" fmla="*/ 9 w 59"/>
                  <a:gd name="T3" fmla="*/ 38 h 126"/>
                  <a:gd name="T4" fmla="*/ 0 w 59"/>
                  <a:gd name="T5" fmla="*/ 39 h 126"/>
                  <a:gd name="T6" fmla="*/ 0 w 59"/>
                  <a:gd name="T7" fmla="*/ 86 h 126"/>
                  <a:gd name="T8" fmla="*/ 9 w 59"/>
                  <a:gd name="T9" fmla="*/ 88 h 126"/>
                  <a:gd name="T10" fmla="*/ 51 w 59"/>
                  <a:gd name="T11" fmla="*/ 119 h 126"/>
                  <a:gd name="T12" fmla="*/ 59 w 59"/>
                  <a:gd name="T13" fmla="*/ 119 h 126"/>
                  <a:gd name="T14" fmla="*/ 59 w 59"/>
                  <a:gd name="T15" fmla="*/ 5 h 126"/>
                  <a:gd name="T16" fmla="*/ 52 w 59"/>
                  <a:gd name="T17"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45" name="Freeform 85"/>
              <p:cNvSpPr/>
              <p:nvPr/>
            </p:nvSpPr>
            <p:spPr bwMode="auto">
              <a:xfrm>
                <a:off x="6040049" y="4339353"/>
                <a:ext cx="27454" cy="147252"/>
              </a:xfrm>
              <a:custGeom>
                <a:avLst/>
                <a:gdLst>
                  <a:gd name="T0" fmla="*/ 0 w 8"/>
                  <a:gd name="T1" fmla="*/ 8 h 44"/>
                  <a:gd name="T2" fmla="*/ 0 w 8"/>
                  <a:gd name="T3" fmla="*/ 38 h 44"/>
                  <a:gd name="T4" fmla="*/ 8 w 8"/>
                  <a:gd name="T5" fmla="*/ 44 h 44"/>
                  <a:gd name="T6" fmla="*/ 8 w 8"/>
                  <a:gd name="T7" fmla="*/ 0 h 44"/>
                  <a:gd name="T8" fmla="*/ 0 w 8"/>
                  <a:gd name="T9" fmla="*/ 8 h 44"/>
                </a:gdLst>
                <a:ahLst/>
                <a:cxnLst>
                  <a:cxn ang="0">
                    <a:pos x="T0" y="T1"/>
                  </a:cxn>
                  <a:cxn ang="0">
                    <a:pos x="T2" y="T3"/>
                  </a:cxn>
                  <a:cxn ang="0">
                    <a:pos x="T4" y="T5"/>
                  </a:cxn>
                  <a:cxn ang="0">
                    <a:pos x="T6" y="T7"/>
                  </a:cxn>
                  <a:cxn ang="0">
                    <a:pos x="T8" y="T9"/>
                  </a:cxn>
                </a:cxnLst>
                <a:rect l="0" t="0" r="r" b="b"/>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46" name="Freeform 86"/>
              <p:cNvSpPr/>
              <p:nvPr/>
            </p:nvSpPr>
            <p:spPr bwMode="auto">
              <a:xfrm>
                <a:off x="6329559" y="4296924"/>
                <a:ext cx="77370" cy="229612"/>
              </a:xfrm>
              <a:custGeom>
                <a:avLst/>
                <a:gdLst>
                  <a:gd name="T0" fmla="*/ 10 w 23"/>
                  <a:gd name="T1" fmla="*/ 2 h 69"/>
                  <a:gd name="T2" fmla="*/ 2 w 23"/>
                  <a:gd name="T3" fmla="*/ 2 h 69"/>
                  <a:gd name="T4" fmla="*/ 2 w 23"/>
                  <a:gd name="T5" fmla="*/ 10 h 69"/>
                  <a:gd name="T6" fmla="*/ 12 w 23"/>
                  <a:gd name="T7" fmla="*/ 35 h 69"/>
                  <a:gd name="T8" fmla="*/ 2 w 23"/>
                  <a:gd name="T9" fmla="*/ 60 h 69"/>
                  <a:gd name="T10" fmla="*/ 2 w 23"/>
                  <a:gd name="T11" fmla="*/ 67 h 69"/>
                  <a:gd name="T12" fmla="*/ 6 w 23"/>
                  <a:gd name="T13" fmla="*/ 69 h 69"/>
                  <a:gd name="T14" fmla="*/ 10 w 23"/>
                  <a:gd name="T15" fmla="*/ 67 h 69"/>
                  <a:gd name="T16" fmla="*/ 23 w 23"/>
                  <a:gd name="T17" fmla="*/ 35 h 69"/>
                  <a:gd name="T18" fmla="*/ 10 w 23"/>
                  <a:gd name="T1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47" name="Freeform 87"/>
              <p:cNvSpPr/>
              <p:nvPr/>
            </p:nvSpPr>
            <p:spPr bwMode="auto">
              <a:xfrm>
                <a:off x="6376980" y="4239521"/>
                <a:ext cx="102328" cy="341923"/>
              </a:xfrm>
              <a:custGeom>
                <a:avLst/>
                <a:gdLst>
                  <a:gd name="T0" fmla="*/ 10 w 31"/>
                  <a:gd name="T1" fmla="*/ 2 h 103"/>
                  <a:gd name="T2" fmla="*/ 3 w 31"/>
                  <a:gd name="T3" fmla="*/ 2 h 103"/>
                  <a:gd name="T4" fmla="*/ 3 w 31"/>
                  <a:gd name="T5" fmla="*/ 10 h 103"/>
                  <a:gd name="T6" fmla="*/ 20 w 31"/>
                  <a:gd name="T7" fmla="*/ 52 h 103"/>
                  <a:gd name="T8" fmla="*/ 3 w 31"/>
                  <a:gd name="T9" fmla="*/ 94 h 103"/>
                  <a:gd name="T10" fmla="*/ 3 w 31"/>
                  <a:gd name="T11" fmla="*/ 102 h 103"/>
                  <a:gd name="T12" fmla="*/ 6 w 31"/>
                  <a:gd name="T13" fmla="*/ 103 h 103"/>
                  <a:gd name="T14" fmla="*/ 10 w 31"/>
                  <a:gd name="T15" fmla="*/ 102 h 103"/>
                  <a:gd name="T16" fmla="*/ 31 w 31"/>
                  <a:gd name="T17" fmla="*/ 52 h 103"/>
                  <a:gd name="T18" fmla="*/ 10 w 31"/>
                  <a:gd name="T19"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48" name="Freeform 88"/>
              <p:cNvSpPr/>
              <p:nvPr/>
            </p:nvSpPr>
            <p:spPr bwMode="auto">
              <a:xfrm>
                <a:off x="6436879" y="4182118"/>
                <a:ext cx="124789" cy="459224"/>
              </a:xfrm>
              <a:custGeom>
                <a:avLst/>
                <a:gdLst>
                  <a:gd name="T0" fmla="*/ 10 w 38"/>
                  <a:gd name="T1" fmla="*/ 2 h 138"/>
                  <a:gd name="T2" fmla="*/ 2 w 38"/>
                  <a:gd name="T3" fmla="*/ 2 h 138"/>
                  <a:gd name="T4" fmla="*/ 2 w 38"/>
                  <a:gd name="T5" fmla="*/ 9 h 138"/>
                  <a:gd name="T6" fmla="*/ 27 w 38"/>
                  <a:gd name="T7" fmla="*/ 69 h 138"/>
                  <a:gd name="T8" fmla="*/ 2 w 38"/>
                  <a:gd name="T9" fmla="*/ 128 h 138"/>
                  <a:gd name="T10" fmla="*/ 2 w 38"/>
                  <a:gd name="T11" fmla="*/ 136 h 138"/>
                  <a:gd name="T12" fmla="*/ 6 w 38"/>
                  <a:gd name="T13" fmla="*/ 138 h 138"/>
                  <a:gd name="T14" fmla="*/ 10 w 38"/>
                  <a:gd name="T15" fmla="*/ 136 h 138"/>
                  <a:gd name="T16" fmla="*/ 38 w 38"/>
                  <a:gd name="T17" fmla="*/ 69 h 138"/>
                  <a:gd name="T18" fmla="*/ 10 w 38"/>
                  <a:gd name="T1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grpSp>
        <p:sp>
          <p:nvSpPr>
            <p:cNvPr id="22" name="Text Box 10"/>
            <p:cNvSpPr txBox="1">
              <a:spLocks noChangeArrowheads="1"/>
            </p:cNvSpPr>
            <p:nvPr/>
          </p:nvSpPr>
          <p:spPr bwMode="auto">
            <a:xfrm flipH="1">
              <a:off x="8593" y="4005"/>
              <a:ext cx="2014" cy="459"/>
            </a:xfrm>
            <a:prstGeom prst="rect">
              <a:avLst/>
            </a:prstGeom>
            <a:noFill/>
            <a:ln w="9525">
              <a:noFill/>
              <a:miter lim="800000"/>
            </a:ln>
          </p:spPr>
          <p:txBody>
            <a:bodyPr wrap="square" lIns="45720" tIns="22860" rIns="45720" bIns="22860">
              <a:spAutoFit/>
            </a:bodyPr>
            <a:lstStyle/>
            <a:p>
              <a:pPr marL="0" marR="0" lvl="0" indent="0" algn="ctr" defTabSz="1087755"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Open Sans" panose="020B0606030504020204" pitchFamily="34" charset="0"/>
                </a:rPr>
                <a:t>输入标题</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Open Sans" panose="020B0606030504020204" pitchFamily="34" charset="0"/>
              </a:endParaRPr>
            </a:p>
          </p:txBody>
        </p:sp>
      </p:grpSp>
      <p:sp>
        <p:nvSpPr>
          <p:cNvPr id="52" name="矩形 51"/>
          <p:cNvSpPr/>
          <p:nvPr/>
        </p:nvSpPr>
        <p:spPr>
          <a:xfrm>
            <a:off x="1819910" y="4751705"/>
            <a:ext cx="1944370" cy="147637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ea"/>
                <a:sym typeface="+mn-lt"/>
              </a:rPr>
              <a:t>输入标题</a:t>
            </a:r>
            <a:endParaRPr kumimoji="0" lang="zh-CN" altLang="en-US"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I've ever loved any woman. And I've waited longer for you than I've waited for any woman.</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53" name="矩形 52"/>
          <p:cNvSpPr/>
          <p:nvPr/>
        </p:nvSpPr>
        <p:spPr>
          <a:xfrm>
            <a:off x="3965575" y="4751705"/>
            <a:ext cx="1961515" cy="147637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ea"/>
                <a:sym typeface="+mn-lt"/>
              </a:rPr>
              <a:t>输入标题</a:t>
            </a:r>
            <a:endParaRPr kumimoji="0" lang="zh-CN" altLang="en-US"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I've ever loved any woman. And I've waited longer for you than I've waited for any woman.</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54" name="矩形 53"/>
          <p:cNvSpPr/>
          <p:nvPr/>
        </p:nvSpPr>
        <p:spPr>
          <a:xfrm>
            <a:off x="6195060" y="4751705"/>
            <a:ext cx="1974850" cy="147637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ea"/>
                <a:sym typeface="+mn-lt"/>
              </a:rPr>
              <a:t>输入标题</a:t>
            </a:r>
            <a:endParaRPr kumimoji="0" lang="zh-CN" altLang="en-US"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I've ever loved any woman. And I've waited longer for you than I've waited for any woman.</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55" name="矩形 54"/>
          <p:cNvSpPr/>
          <p:nvPr/>
        </p:nvSpPr>
        <p:spPr>
          <a:xfrm>
            <a:off x="8372475" y="4751705"/>
            <a:ext cx="1929130" cy="147637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ea"/>
                <a:sym typeface="+mn-lt"/>
              </a:rPr>
              <a:t>输入标题</a:t>
            </a:r>
            <a:endParaRPr kumimoji="0" lang="zh-CN" altLang="en-US"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I've ever loved any woman. And I've waited longer for you than I've waited for any woman.</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750" advTm="3000">
        <p:pull/>
      </p:transition>
    </mc:Choice>
    <mc:Fallback>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Effect transition="in" filter="fade">
                                      <p:cBhvr>
                                        <p:cTn id="19" dur="500"/>
                                        <p:tgtEl>
                                          <p:spTgt spid="57"/>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p:cTn id="27" dur="500" fill="hold"/>
                                        <p:tgtEl>
                                          <p:spTgt spid="58"/>
                                        </p:tgtEl>
                                        <p:attrNameLst>
                                          <p:attrName>ppt_w</p:attrName>
                                        </p:attrNameLst>
                                      </p:cBhvr>
                                      <p:tavLst>
                                        <p:tav tm="0">
                                          <p:val>
                                            <p:fltVal val="0"/>
                                          </p:val>
                                        </p:tav>
                                        <p:tav tm="100000">
                                          <p:val>
                                            <p:strVal val="#ppt_w"/>
                                          </p:val>
                                        </p:tav>
                                      </p:tavLst>
                                    </p:anim>
                                    <p:anim calcmode="lin" valueType="num">
                                      <p:cBhvr>
                                        <p:cTn id="28" dur="500" fill="hold"/>
                                        <p:tgtEl>
                                          <p:spTgt spid="58"/>
                                        </p:tgtEl>
                                        <p:attrNameLst>
                                          <p:attrName>ppt_h</p:attrName>
                                        </p:attrNameLst>
                                      </p:cBhvr>
                                      <p:tavLst>
                                        <p:tav tm="0">
                                          <p:val>
                                            <p:fltVal val="0"/>
                                          </p:val>
                                        </p:tav>
                                        <p:tav tm="100000">
                                          <p:val>
                                            <p:strVal val="#ppt_h"/>
                                          </p:val>
                                        </p:tav>
                                      </p:tavLst>
                                    </p:anim>
                                    <p:animEffect transition="in" filter="fade">
                                      <p:cBhvr>
                                        <p:cTn id="29" dur="500"/>
                                        <p:tgtEl>
                                          <p:spTgt spid="58"/>
                                        </p:tgtEl>
                                      </p:cBhvr>
                                    </p:animEffect>
                                  </p:childTnLst>
                                </p:cTn>
                              </p:par>
                            </p:childTnLst>
                          </p:cTn>
                        </p:par>
                        <p:par>
                          <p:cTn id="30" fill="hold">
                            <p:stCondLst>
                              <p:cond delay="2500"/>
                            </p:stCondLst>
                            <p:childTnLst>
                              <p:par>
                                <p:cTn id="31" presetID="12" presetClass="entr" presetSubtype="4" fill="hold" grpId="0"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p:tgtEl>
                                          <p:spTgt spid="52"/>
                                        </p:tgtEl>
                                        <p:attrNameLst>
                                          <p:attrName>ppt_y</p:attrName>
                                        </p:attrNameLst>
                                      </p:cBhvr>
                                      <p:tavLst>
                                        <p:tav tm="0">
                                          <p:val>
                                            <p:strVal val="#ppt_y+#ppt_h*1.125000"/>
                                          </p:val>
                                        </p:tav>
                                        <p:tav tm="100000">
                                          <p:val>
                                            <p:strVal val="#ppt_y"/>
                                          </p:val>
                                        </p:tav>
                                      </p:tavLst>
                                    </p:anim>
                                    <p:animEffect transition="in" filter="wipe(up)">
                                      <p:cBhvr>
                                        <p:cTn id="34" dur="500"/>
                                        <p:tgtEl>
                                          <p:spTgt spid="52"/>
                                        </p:tgtEl>
                                      </p:cBhvr>
                                    </p:animEffect>
                                  </p:childTnLst>
                                </p:cTn>
                              </p:par>
                            </p:childTnLst>
                          </p:cTn>
                        </p:par>
                        <p:par>
                          <p:cTn id="35" fill="hold">
                            <p:stCondLst>
                              <p:cond delay="3000"/>
                            </p:stCondLst>
                            <p:childTnLst>
                              <p:par>
                                <p:cTn id="36" presetID="22"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par>
                          <p:cTn id="39" fill="hold">
                            <p:stCondLst>
                              <p:cond delay="3500"/>
                            </p:stCondLst>
                            <p:childTnLst>
                              <p:par>
                                <p:cTn id="40" presetID="53" presetClass="entr" presetSubtype="16" fill="hold" nodeType="afterEffect">
                                  <p:stCondLst>
                                    <p:cond delay="0"/>
                                  </p:stCondLst>
                                  <p:childTnLst>
                                    <p:set>
                                      <p:cBhvr>
                                        <p:cTn id="41" dur="1" fill="hold">
                                          <p:stCondLst>
                                            <p:cond delay="0"/>
                                          </p:stCondLst>
                                        </p:cTn>
                                        <p:tgtEl>
                                          <p:spTgt spid="307"/>
                                        </p:tgtEl>
                                        <p:attrNameLst>
                                          <p:attrName>style.visibility</p:attrName>
                                        </p:attrNameLst>
                                      </p:cBhvr>
                                      <p:to>
                                        <p:strVal val="visible"/>
                                      </p:to>
                                    </p:set>
                                    <p:anim calcmode="lin" valueType="num">
                                      <p:cBhvr>
                                        <p:cTn id="42" dur="500" fill="hold"/>
                                        <p:tgtEl>
                                          <p:spTgt spid="307"/>
                                        </p:tgtEl>
                                        <p:attrNameLst>
                                          <p:attrName>ppt_w</p:attrName>
                                        </p:attrNameLst>
                                      </p:cBhvr>
                                      <p:tavLst>
                                        <p:tav tm="0">
                                          <p:val>
                                            <p:fltVal val="0"/>
                                          </p:val>
                                        </p:tav>
                                        <p:tav tm="100000">
                                          <p:val>
                                            <p:strVal val="#ppt_w"/>
                                          </p:val>
                                        </p:tav>
                                      </p:tavLst>
                                    </p:anim>
                                    <p:anim calcmode="lin" valueType="num">
                                      <p:cBhvr>
                                        <p:cTn id="43" dur="500" fill="hold"/>
                                        <p:tgtEl>
                                          <p:spTgt spid="307"/>
                                        </p:tgtEl>
                                        <p:attrNameLst>
                                          <p:attrName>ppt_h</p:attrName>
                                        </p:attrNameLst>
                                      </p:cBhvr>
                                      <p:tavLst>
                                        <p:tav tm="0">
                                          <p:val>
                                            <p:fltVal val="0"/>
                                          </p:val>
                                        </p:tav>
                                        <p:tav tm="100000">
                                          <p:val>
                                            <p:strVal val="#ppt_h"/>
                                          </p:val>
                                        </p:tav>
                                      </p:tavLst>
                                    </p:anim>
                                    <p:animEffect transition="in" filter="fade">
                                      <p:cBhvr>
                                        <p:cTn id="44" dur="500"/>
                                        <p:tgtEl>
                                          <p:spTgt spid="307"/>
                                        </p:tgtEl>
                                      </p:cBhvr>
                                    </p:animEffect>
                                  </p:childTnLst>
                                </p:cTn>
                              </p:par>
                            </p:childTnLst>
                          </p:cTn>
                        </p:par>
                        <p:par>
                          <p:cTn id="45" fill="hold">
                            <p:stCondLst>
                              <p:cond delay="4000"/>
                            </p:stCondLst>
                            <p:childTnLst>
                              <p:par>
                                <p:cTn id="46" presetID="12" presetClass="entr" presetSubtype="4" fill="hold" grpId="0" nodeType="afterEffect">
                                  <p:stCondLst>
                                    <p:cond delay="0"/>
                                  </p:stCondLst>
                                  <p:childTnLst>
                                    <p:set>
                                      <p:cBhvr>
                                        <p:cTn id="47" dur="1" fill="hold">
                                          <p:stCondLst>
                                            <p:cond delay="0"/>
                                          </p:stCondLst>
                                        </p:cTn>
                                        <p:tgtEl>
                                          <p:spTgt spid="53"/>
                                        </p:tgtEl>
                                        <p:attrNameLst>
                                          <p:attrName>style.visibility</p:attrName>
                                        </p:attrNameLst>
                                      </p:cBhvr>
                                      <p:to>
                                        <p:strVal val="visible"/>
                                      </p:to>
                                    </p:set>
                                    <p:anim calcmode="lin" valueType="num">
                                      <p:cBhvr additive="base">
                                        <p:cTn id="48" dur="500"/>
                                        <p:tgtEl>
                                          <p:spTgt spid="53"/>
                                        </p:tgtEl>
                                        <p:attrNameLst>
                                          <p:attrName>ppt_y</p:attrName>
                                        </p:attrNameLst>
                                      </p:cBhvr>
                                      <p:tavLst>
                                        <p:tav tm="0">
                                          <p:val>
                                            <p:strVal val="#ppt_y+#ppt_h*1.125000"/>
                                          </p:val>
                                        </p:tav>
                                        <p:tav tm="100000">
                                          <p:val>
                                            <p:strVal val="#ppt_y"/>
                                          </p:val>
                                        </p:tav>
                                      </p:tavLst>
                                    </p:anim>
                                    <p:animEffect transition="in" filter="wipe(up)">
                                      <p:cBhvr>
                                        <p:cTn id="49" dur="500"/>
                                        <p:tgtEl>
                                          <p:spTgt spid="53"/>
                                        </p:tgtEl>
                                      </p:cBhvr>
                                    </p:animEffect>
                                  </p:childTnLst>
                                </p:cTn>
                              </p:par>
                            </p:childTnLst>
                          </p:cTn>
                        </p:par>
                        <p:par>
                          <p:cTn id="50" fill="hold">
                            <p:stCondLst>
                              <p:cond delay="4500"/>
                            </p:stCondLst>
                            <p:childTnLst>
                              <p:par>
                                <p:cTn id="51" presetID="22" presetClass="entr" presetSubtype="1"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up)">
                                      <p:cBhvr>
                                        <p:cTn id="53" dur="500"/>
                                        <p:tgtEl>
                                          <p:spTgt spid="16"/>
                                        </p:tgtEl>
                                      </p:cBhvr>
                                    </p:animEffect>
                                  </p:childTnLst>
                                </p:cTn>
                              </p:par>
                            </p:childTnLst>
                          </p:cTn>
                        </p:par>
                        <p:par>
                          <p:cTn id="54" fill="hold">
                            <p:stCondLst>
                              <p:cond delay="5000"/>
                            </p:stCondLst>
                            <p:childTnLst>
                              <p:par>
                                <p:cTn id="55" presetID="53" presetClass="entr" presetSubtype="16" fill="hold" nodeType="afterEffect">
                                  <p:stCondLst>
                                    <p:cond delay="0"/>
                                  </p:stCondLst>
                                  <p:childTnLst>
                                    <p:set>
                                      <p:cBhvr>
                                        <p:cTn id="56" dur="1" fill="hold">
                                          <p:stCondLst>
                                            <p:cond delay="0"/>
                                          </p:stCondLst>
                                        </p:cTn>
                                        <p:tgtEl>
                                          <p:spTgt spid="308"/>
                                        </p:tgtEl>
                                        <p:attrNameLst>
                                          <p:attrName>style.visibility</p:attrName>
                                        </p:attrNameLst>
                                      </p:cBhvr>
                                      <p:to>
                                        <p:strVal val="visible"/>
                                      </p:to>
                                    </p:set>
                                    <p:anim calcmode="lin" valueType="num">
                                      <p:cBhvr>
                                        <p:cTn id="57" dur="500" fill="hold"/>
                                        <p:tgtEl>
                                          <p:spTgt spid="308"/>
                                        </p:tgtEl>
                                        <p:attrNameLst>
                                          <p:attrName>ppt_w</p:attrName>
                                        </p:attrNameLst>
                                      </p:cBhvr>
                                      <p:tavLst>
                                        <p:tav tm="0">
                                          <p:val>
                                            <p:fltVal val="0"/>
                                          </p:val>
                                        </p:tav>
                                        <p:tav tm="100000">
                                          <p:val>
                                            <p:strVal val="#ppt_w"/>
                                          </p:val>
                                        </p:tav>
                                      </p:tavLst>
                                    </p:anim>
                                    <p:anim calcmode="lin" valueType="num">
                                      <p:cBhvr>
                                        <p:cTn id="58" dur="500" fill="hold"/>
                                        <p:tgtEl>
                                          <p:spTgt spid="308"/>
                                        </p:tgtEl>
                                        <p:attrNameLst>
                                          <p:attrName>ppt_h</p:attrName>
                                        </p:attrNameLst>
                                      </p:cBhvr>
                                      <p:tavLst>
                                        <p:tav tm="0">
                                          <p:val>
                                            <p:fltVal val="0"/>
                                          </p:val>
                                        </p:tav>
                                        <p:tav tm="100000">
                                          <p:val>
                                            <p:strVal val="#ppt_h"/>
                                          </p:val>
                                        </p:tav>
                                      </p:tavLst>
                                    </p:anim>
                                    <p:animEffect transition="in" filter="fade">
                                      <p:cBhvr>
                                        <p:cTn id="59" dur="500"/>
                                        <p:tgtEl>
                                          <p:spTgt spid="308"/>
                                        </p:tgtEl>
                                      </p:cBhvr>
                                    </p:animEffect>
                                  </p:childTnLst>
                                </p:cTn>
                              </p:par>
                            </p:childTnLst>
                          </p:cTn>
                        </p:par>
                        <p:par>
                          <p:cTn id="60" fill="hold">
                            <p:stCondLst>
                              <p:cond delay="5500"/>
                            </p:stCondLst>
                            <p:childTnLst>
                              <p:par>
                                <p:cTn id="61" presetID="12" presetClass="entr" presetSubtype="4" fill="hold" grpId="0" nodeType="afterEffect">
                                  <p:stCondLst>
                                    <p:cond delay="0"/>
                                  </p:stCondLst>
                                  <p:childTnLst>
                                    <p:set>
                                      <p:cBhvr>
                                        <p:cTn id="62" dur="1" fill="hold">
                                          <p:stCondLst>
                                            <p:cond delay="0"/>
                                          </p:stCondLst>
                                        </p:cTn>
                                        <p:tgtEl>
                                          <p:spTgt spid="54"/>
                                        </p:tgtEl>
                                        <p:attrNameLst>
                                          <p:attrName>style.visibility</p:attrName>
                                        </p:attrNameLst>
                                      </p:cBhvr>
                                      <p:to>
                                        <p:strVal val="visible"/>
                                      </p:to>
                                    </p:set>
                                    <p:anim calcmode="lin" valueType="num">
                                      <p:cBhvr additive="base">
                                        <p:cTn id="63" dur="500"/>
                                        <p:tgtEl>
                                          <p:spTgt spid="54"/>
                                        </p:tgtEl>
                                        <p:attrNameLst>
                                          <p:attrName>ppt_y</p:attrName>
                                        </p:attrNameLst>
                                      </p:cBhvr>
                                      <p:tavLst>
                                        <p:tav tm="0">
                                          <p:val>
                                            <p:strVal val="#ppt_y+#ppt_h*1.125000"/>
                                          </p:val>
                                        </p:tav>
                                        <p:tav tm="100000">
                                          <p:val>
                                            <p:strVal val="#ppt_y"/>
                                          </p:val>
                                        </p:tav>
                                      </p:tavLst>
                                    </p:anim>
                                    <p:animEffect transition="in" filter="wipe(up)">
                                      <p:cBhvr>
                                        <p:cTn id="64" dur="500"/>
                                        <p:tgtEl>
                                          <p:spTgt spid="54"/>
                                        </p:tgtEl>
                                      </p:cBhvr>
                                    </p:animEffect>
                                  </p:childTnLst>
                                </p:cTn>
                              </p:par>
                            </p:childTnLst>
                          </p:cTn>
                        </p:par>
                        <p:par>
                          <p:cTn id="65" fill="hold">
                            <p:stCondLst>
                              <p:cond delay="6000"/>
                            </p:stCondLst>
                            <p:childTnLst>
                              <p:par>
                                <p:cTn id="66" presetID="22" presetClass="entr" presetSubtype="1"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up)">
                                      <p:cBhvr>
                                        <p:cTn id="68" dur="500"/>
                                        <p:tgtEl>
                                          <p:spTgt spid="14"/>
                                        </p:tgtEl>
                                      </p:cBhvr>
                                    </p:animEffect>
                                  </p:childTnLst>
                                </p:cTn>
                              </p:par>
                            </p:childTnLst>
                          </p:cTn>
                        </p:par>
                        <p:par>
                          <p:cTn id="69" fill="hold">
                            <p:stCondLst>
                              <p:cond delay="6500"/>
                            </p:stCondLst>
                            <p:childTnLst>
                              <p:par>
                                <p:cTn id="70" presetID="53" presetClass="entr" presetSubtype="16" fill="hold" nodeType="afterEffect">
                                  <p:stCondLst>
                                    <p:cond delay="0"/>
                                  </p:stCondLst>
                                  <p:childTnLst>
                                    <p:set>
                                      <p:cBhvr>
                                        <p:cTn id="71" dur="1" fill="hold">
                                          <p:stCondLst>
                                            <p:cond delay="0"/>
                                          </p:stCondLst>
                                        </p:cTn>
                                        <p:tgtEl>
                                          <p:spTgt spid="309"/>
                                        </p:tgtEl>
                                        <p:attrNameLst>
                                          <p:attrName>style.visibility</p:attrName>
                                        </p:attrNameLst>
                                      </p:cBhvr>
                                      <p:to>
                                        <p:strVal val="visible"/>
                                      </p:to>
                                    </p:set>
                                    <p:anim calcmode="lin" valueType="num">
                                      <p:cBhvr>
                                        <p:cTn id="72" dur="500" fill="hold"/>
                                        <p:tgtEl>
                                          <p:spTgt spid="309"/>
                                        </p:tgtEl>
                                        <p:attrNameLst>
                                          <p:attrName>ppt_w</p:attrName>
                                        </p:attrNameLst>
                                      </p:cBhvr>
                                      <p:tavLst>
                                        <p:tav tm="0">
                                          <p:val>
                                            <p:fltVal val="0"/>
                                          </p:val>
                                        </p:tav>
                                        <p:tav tm="100000">
                                          <p:val>
                                            <p:strVal val="#ppt_w"/>
                                          </p:val>
                                        </p:tav>
                                      </p:tavLst>
                                    </p:anim>
                                    <p:anim calcmode="lin" valueType="num">
                                      <p:cBhvr>
                                        <p:cTn id="73" dur="500" fill="hold"/>
                                        <p:tgtEl>
                                          <p:spTgt spid="309"/>
                                        </p:tgtEl>
                                        <p:attrNameLst>
                                          <p:attrName>ppt_h</p:attrName>
                                        </p:attrNameLst>
                                      </p:cBhvr>
                                      <p:tavLst>
                                        <p:tav tm="0">
                                          <p:val>
                                            <p:fltVal val="0"/>
                                          </p:val>
                                        </p:tav>
                                        <p:tav tm="100000">
                                          <p:val>
                                            <p:strVal val="#ppt_h"/>
                                          </p:val>
                                        </p:tav>
                                      </p:tavLst>
                                    </p:anim>
                                    <p:animEffect transition="in" filter="fade">
                                      <p:cBhvr>
                                        <p:cTn id="74" dur="500"/>
                                        <p:tgtEl>
                                          <p:spTgt spid="309"/>
                                        </p:tgtEl>
                                      </p:cBhvr>
                                    </p:animEffect>
                                  </p:childTnLst>
                                </p:cTn>
                              </p:par>
                            </p:childTnLst>
                          </p:cTn>
                        </p:par>
                        <p:par>
                          <p:cTn id="75" fill="hold">
                            <p:stCondLst>
                              <p:cond delay="7000"/>
                            </p:stCondLst>
                            <p:childTnLst>
                              <p:par>
                                <p:cTn id="76" presetID="12" presetClass="entr" presetSubtype="4" fill="hold" grpId="0" nodeType="afterEffect">
                                  <p:stCondLst>
                                    <p:cond delay="0"/>
                                  </p:stCondLst>
                                  <p:childTnLst>
                                    <p:set>
                                      <p:cBhvr>
                                        <p:cTn id="77" dur="1" fill="hold">
                                          <p:stCondLst>
                                            <p:cond delay="0"/>
                                          </p:stCondLst>
                                        </p:cTn>
                                        <p:tgtEl>
                                          <p:spTgt spid="55"/>
                                        </p:tgtEl>
                                        <p:attrNameLst>
                                          <p:attrName>style.visibility</p:attrName>
                                        </p:attrNameLst>
                                      </p:cBhvr>
                                      <p:to>
                                        <p:strVal val="visible"/>
                                      </p:to>
                                    </p:set>
                                    <p:anim calcmode="lin" valueType="num">
                                      <p:cBhvr additive="base">
                                        <p:cTn id="78" dur="500"/>
                                        <p:tgtEl>
                                          <p:spTgt spid="55"/>
                                        </p:tgtEl>
                                        <p:attrNameLst>
                                          <p:attrName>ppt_y</p:attrName>
                                        </p:attrNameLst>
                                      </p:cBhvr>
                                      <p:tavLst>
                                        <p:tav tm="0">
                                          <p:val>
                                            <p:strVal val="#ppt_y+#ppt_h*1.125000"/>
                                          </p:val>
                                        </p:tav>
                                        <p:tav tm="100000">
                                          <p:val>
                                            <p:strVal val="#ppt_y"/>
                                          </p:val>
                                        </p:tav>
                                      </p:tavLst>
                                    </p:anim>
                                    <p:animEffect transition="in" filter="wipe(up)">
                                      <p:cBhvr>
                                        <p:cTn id="7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3" grpId="0" animBg="1"/>
      <p:bldP spid="14" grpId="0" animBg="1"/>
      <p:bldP spid="15" grpId="0" animBg="1"/>
      <p:bldP spid="16" grpId="0" animBg="1"/>
      <p:bldP spid="52" grpId="0"/>
      <p:bldP spid="53" grpId="0"/>
      <p:bldP spid="54" grpId="0"/>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1</a:t>
              </a:r>
              <a:endParaRPr kumimoji="0" lang="en-US" altLang="zh-CN" sz="24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rPr>
              <a:t>单击此处输入标题 </a:t>
            </a:r>
            <a:r>
              <a:rPr kumimoji="0" lang="en-US" altLang="zh-CN" sz="2000" b="1"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sym typeface="+mn-ea"/>
              </a:rPr>
              <a:t>Click here to add your title</a:t>
            </a:r>
            <a:endParaRPr kumimoji="0" lang="zh-CN" altLang="en-US" sz="1600" b="1"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ea"/>
            </a:endParaRPr>
          </a:p>
        </p:txBody>
      </p:sp>
      <p:sp>
        <p:nvSpPr>
          <p:cNvPr id="7" name="任意多边形: 形状 6"/>
          <p:cNvSpPr/>
          <p:nvPr/>
        </p:nvSpPr>
        <p:spPr>
          <a:xfrm>
            <a:off x="6342742" y="1881138"/>
            <a:ext cx="5153933" cy="1762126"/>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任意多边形: 形状 9"/>
          <p:cNvSpPr/>
          <p:nvPr/>
        </p:nvSpPr>
        <p:spPr>
          <a:xfrm>
            <a:off x="6342742" y="3898623"/>
            <a:ext cx="5153933" cy="1762126"/>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任意多边形: 形状 12"/>
          <p:cNvSpPr/>
          <p:nvPr/>
        </p:nvSpPr>
        <p:spPr>
          <a:xfrm flipH="1">
            <a:off x="695325" y="1881138"/>
            <a:ext cx="5153933" cy="1762126"/>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任意多边形: 形状 15"/>
          <p:cNvSpPr/>
          <p:nvPr/>
        </p:nvSpPr>
        <p:spPr>
          <a:xfrm flipH="1">
            <a:off x="695325" y="3898623"/>
            <a:ext cx="5153933" cy="1762126"/>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62" name="组合 61"/>
          <p:cNvGrpSpPr/>
          <p:nvPr/>
        </p:nvGrpSpPr>
        <p:grpSpPr>
          <a:xfrm>
            <a:off x="8104870" y="2151924"/>
            <a:ext cx="3109230" cy="1274644"/>
            <a:chOff x="1818113" y="1981592"/>
            <a:chExt cx="3109230" cy="1274644"/>
          </a:xfrm>
        </p:grpSpPr>
        <p:sp>
          <p:nvSpPr>
            <p:cNvPr id="63" name="矩形 62"/>
            <p:cNvSpPr/>
            <p:nvPr/>
          </p:nvSpPr>
          <p:spPr>
            <a:xfrm>
              <a:off x="1818114" y="2334216"/>
              <a:ext cx="3109229" cy="92202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I love you more than I've ever loved any woman. And I've waited longer for you than I've waited for any woman.</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Calibri" panose="020F0502020204030204"/>
                <a:ea typeface="宋体" panose="02010600030101010101" pitchFamily="2" charset="-122"/>
                <a:cs typeface="+mn-cs"/>
              </a:endParaRPr>
            </a:p>
          </p:txBody>
        </p:sp>
        <p:sp>
          <p:nvSpPr>
            <p:cNvPr id="64" name="矩形 63"/>
            <p:cNvSpPr/>
            <p:nvPr/>
          </p:nvSpPr>
          <p:spPr>
            <a:xfrm>
              <a:off x="1818113" y="1981592"/>
              <a:ext cx="2241974"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sym typeface="+mn-ea"/>
                </a:rPr>
                <a:t>单击此处输入标题</a:t>
              </a:r>
              <a:endParaRPr kumimoji="0" lang="zh-CN" altLang="en-US" sz="1600" b="1"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ea"/>
              </a:endParaRPr>
            </a:p>
          </p:txBody>
        </p:sp>
      </p:grpSp>
      <p:grpSp>
        <p:nvGrpSpPr>
          <p:cNvPr id="65" name="组合 64"/>
          <p:cNvGrpSpPr/>
          <p:nvPr/>
        </p:nvGrpSpPr>
        <p:grpSpPr>
          <a:xfrm>
            <a:off x="8104870" y="4169409"/>
            <a:ext cx="3109230" cy="1274644"/>
            <a:chOff x="1818113" y="1981592"/>
            <a:chExt cx="3109230" cy="1274644"/>
          </a:xfrm>
        </p:grpSpPr>
        <p:sp>
          <p:nvSpPr>
            <p:cNvPr id="66" name="矩形 65"/>
            <p:cNvSpPr/>
            <p:nvPr/>
          </p:nvSpPr>
          <p:spPr>
            <a:xfrm>
              <a:off x="1818114" y="2334216"/>
              <a:ext cx="3109229" cy="92202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I love you more than I've ever loved any woman. And I've waited longer for you than I've waited for any woman.</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Calibri" panose="020F0502020204030204"/>
                <a:ea typeface="宋体" panose="02010600030101010101" pitchFamily="2" charset="-122"/>
                <a:cs typeface="+mn-cs"/>
              </a:endParaRPr>
            </a:p>
          </p:txBody>
        </p:sp>
        <p:sp>
          <p:nvSpPr>
            <p:cNvPr id="67" name="矩形 66"/>
            <p:cNvSpPr/>
            <p:nvPr/>
          </p:nvSpPr>
          <p:spPr>
            <a:xfrm>
              <a:off x="1818113" y="1981592"/>
              <a:ext cx="2241974"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sym typeface="+mn-ea"/>
                </a:rPr>
                <a:t>单击此处输入标题</a:t>
              </a: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grpSp>
      <p:grpSp>
        <p:nvGrpSpPr>
          <p:cNvPr id="68" name="组合 67"/>
          <p:cNvGrpSpPr/>
          <p:nvPr/>
        </p:nvGrpSpPr>
        <p:grpSpPr>
          <a:xfrm>
            <a:off x="887868" y="2151924"/>
            <a:ext cx="3109229" cy="1274644"/>
            <a:chOff x="1818114" y="1981592"/>
            <a:chExt cx="3109229" cy="1274644"/>
          </a:xfrm>
        </p:grpSpPr>
        <p:sp>
          <p:nvSpPr>
            <p:cNvPr id="69" name="矩形 68"/>
            <p:cNvSpPr/>
            <p:nvPr/>
          </p:nvSpPr>
          <p:spPr>
            <a:xfrm>
              <a:off x="1818114" y="2334216"/>
              <a:ext cx="3109229" cy="922020"/>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I love you more than I've ever loved any woman. And I've waited longer for you than I've waited for any woman.</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Calibri" panose="020F0502020204030204"/>
                <a:ea typeface="宋体" panose="02010600030101010101" pitchFamily="2" charset="-122"/>
                <a:cs typeface="+mn-cs"/>
              </a:endParaRPr>
            </a:p>
          </p:txBody>
        </p:sp>
        <p:sp>
          <p:nvSpPr>
            <p:cNvPr id="70" name="矩形 69"/>
            <p:cNvSpPr/>
            <p:nvPr/>
          </p:nvSpPr>
          <p:spPr>
            <a:xfrm>
              <a:off x="2685369" y="1981592"/>
              <a:ext cx="2241974" cy="33718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sym typeface="+mn-ea"/>
                </a:rPr>
                <a:t>单击此处输入标题</a:t>
              </a: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grpSp>
      <p:grpSp>
        <p:nvGrpSpPr>
          <p:cNvPr id="71" name="组合 70"/>
          <p:cNvGrpSpPr/>
          <p:nvPr/>
        </p:nvGrpSpPr>
        <p:grpSpPr>
          <a:xfrm>
            <a:off x="887868" y="4169409"/>
            <a:ext cx="3109229" cy="1274644"/>
            <a:chOff x="1818114" y="1981592"/>
            <a:chExt cx="3109229" cy="1274644"/>
          </a:xfrm>
        </p:grpSpPr>
        <p:sp>
          <p:nvSpPr>
            <p:cNvPr id="72" name="矩形 71"/>
            <p:cNvSpPr/>
            <p:nvPr/>
          </p:nvSpPr>
          <p:spPr>
            <a:xfrm>
              <a:off x="1818114" y="2334216"/>
              <a:ext cx="3109229" cy="922020"/>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I love you more than I've ever loved any woman. And I've waited longer for you than I've waited for any woman.</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Calibri" panose="020F0502020204030204"/>
                <a:ea typeface="宋体" panose="02010600030101010101" pitchFamily="2" charset="-122"/>
                <a:cs typeface="+mn-cs"/>
              </a:endParaRPr>
            </a:p>
          </p:txBody>
        </p:sp>
        <p:sp>
          <p:nvSpPr>
            <p:cNvPr id="73" name="矩形 72"/>
            <p:cNvSpPr/>
            <p:nvPr/>
          </p:nvSpPr>
          <p:spPr>
            <a:xfrm>
              <a:off x="2685369" y="1981592"/>
              <a:ext cx="2241974" cy="33718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sym typeface="+mn-ea"/>
                </a:rPr>
                <a:t>单击此处输入标题</a:t>
              </a: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grpSp>
      <p:sp>
        <p:nvSpPr>
          <p:cNvPr id="6" name="椭圆 5"/>
          <p:cNvSpPr/>
          <p:nvPr/>
        </p:nvSpPr>
        <p:spPr>
          <a:xfrm>
            <a:off x="4265930" y="2059940"/>
            <a:ext cx="1413510" cy="1413510"/>
          </a:xfrm>
          <a:prstGeom prst="ellipse">
            <a:avLst/>
          </a:prstGeom>
          <a:blipFill rotWithShape="1">
            <a:blip r:embed="rId1"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椭圆 7"/>
          <p:cNvSpPr/>
          <p:nvPr/>
        </p:nvSpPr>
        <p:spPr>
          <a:xfrm>
            <a:off x="6557010" y="2059940"/>
            <a:ext cx="1413510" cy="1413510"/>
          </a:xfrm>
          <a:prstGeom prst="ellipse">
            <a:avLst/>
          </a:prstGeom>
          <a:blipFill rotWithShape="1">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椭圆 8"/>
          <p:cNvSpPr/>
          <p:nvPr/>
        </p:nvSpPr>
        <p:spPr>
          <a:xfrm>
            <a:off x="4265930" y="4072890"/>
            <a:ext cx="1413510" cy="1413510"/>
          </a:xfrm>
          <a:prstGeom prst="ellipse">
            <a:avLst/>
          </a:prstGeom>
          <a:blipFill rotWithShape="1">
            <a:blip r:embed="rId3"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椭圆 10"/>
          <p:cNvSpPr/>
          <p:nvPr/>
        </p:nvSpPr>
        <p:spPr>
          <a:xfrm>
            <a:off x="6557010" y="4072890"/>
            <a:ext cx="1413510" cy="1413510"/>
          </a:xfrm>
          <a:prstGeom prst="ellipse">
            <a:avLst/>
          </a:prstGeom>
          <a:blipFill rotWithShape="1">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750" advTm="3000">
        <p:pull/>
      </p:transition>
    </mc:Choice>
    <mc:Fallback>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17"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ppt_x</p:attrName>
                                        </p:attrNameLst>
                                      </p:cBhvr>
                                      <p:tavLst>
                                        <p:tav tm="0">
                                          <p:val>
                                            <p:strVal val="#ppt_x-#ppt_w/2"/>
                                          </p:val>
                                        </p:tav>
                                        <p:tav tm="100000">
                                          <p:val>
                                            <p:strVal val="#ppt_x"/>
                                          </p:val>
                                        </p:tav>
                                      </p:tavLst>
                                    </p:anim>
                                    <p:anim calcmode="lin" valueType="num">
                                      <p:cBhvr>
                                        <p:cTn id="18" dur="500" fill="hold"/>
                                        <p:tgtEl>
                                          <p:spTgt spid="13"/>
                                        </p:tgtEl>
                                        <p:attrNameLst>
                                          <p:attrName>ppt_y</p:attrName>
                                        </p:attrNameLst>
                                      </p:cBhvr>
                                      <p:tavLst>
                                        <p:tav tm="0">
                                          <p:val>
                                            <p:strVal val="#ppt_y"/>
                                          </p:val>
                                        </p:tav>
                                        <p:tav tm="100000">
                                          <p:val>
                                            <p:strVal val="#ppt_y"/>
                                          </p:val>
                                        </p:tav>
                                      </p:tavLst>
                                    </p:anim>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strVal val="#ppt_h"/>
                                          </p:val>
                                        </p:tav>
                                        <p:tav tm="100000">
                                          <p:val>
                                            <p:strVal val="#ppt_h"/>
                                          </p:val>
                                        </p:tav>
                                      </p:tavLst>
                                    </p:anim>
                                  </p:childTnLst>
                                </p:cTn>
                              </p:par>
                              <p:par>
                                <p:cTn id="21" presetID="17"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ppt_x</p:attrName>
                                        </p:attrNameLst>
                                      </p:cBhvr>
                                      <p:tavLst>
                                        <p:tav tm="0">
                                          <p:val>
                                            <p:strVal val="#ppt_x+#ppt_w/2"/>
                                          </p:val>
                                        </p:tav>
                                        <p:tav tm="100000">
                                          <p:val>
                                            <p:strVal val="#ppt_x"/>
                                          </p:val>
                                        </p:tav>
                                      </p:tavLst>
                                    </p:anim>
                                    <p:anim calcmode="lin" valueType="num">
                                      <p:cBhvr>
                                        <p:cTn id="24" dur="500" fill="hold"/>
                                        <p:tgtEl>
                                          <p:spTgt spid="7"/>
                                        </p:tgtEl>
                                        <p:attrNameLst>
                                          <p:attrName>ppt_y</p:attrName>
                                        </p:attrNameLst>
                                      </p:cBhvr>
                                      <p:tavLst>
                                        <p:tav tm="0">
                                          <p:val>
                                            <p:strVal val="#ppt_y"/>
                                          </p:val>
                                        </p:tav>
                                        <p:tav tm="100000">
                                          <p:val>
                                            <p:strVal val="#ppt_y"/>
                                          </p:val>
                                        </p:tav>
                                      </p:tavLst>
                                    </p:anim>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strVal val="#ppt_h"/>
                                          </p:val>
                                        </p:tav>
                                        <p:tav tm="100000">
                                          <p:val>
                                            <p:strVal val="#ppt_h"/>
                                          </p:val>
                                        </p:tav>
                                      </p:tavLst>
                                    </p:anim>
                                  </p:childTnLst>
                                </p:cTn>
                              </p:par>
                              <p:par>
                                <p:cTn id="27" presetID="17"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ppt_x</p:attrName>
                                        </p:attrNameLst>
                                      </p:cBhvr>
                                      <p:tavLst>
                                        <p:tav tm="0">
                                          <p:val>
                                            <p:strVal val="#ppt_x-#ppt_w/2"/>
                                          </p:val>
                                        </p:tav>
                                        <p:tav tm="100000">
                                          <p:val>
                                            <p:strVal val="#ppt_x"/>
                                          </p:val>
                                        </p:tav>
                                      </p:tavLst>
                                    </p:anim>
                                    <p:anim calcmode="lin" valueType="num">
                                      <p:cBhvr>
                                        <p:cTn id="30" dur="500" fill="hold"/>
                                        <p:tgtEl>
                                          <p:spTgt spid="16"/>
                                        </p:tgtEl>
                                        <p:attrNameLst>
                                          <p:attrName>ppt_y</p:attrName>
                                        </p:attrNameLst>
                                      </p:cBhvr>
                                      <p:tavLst>
                                        <p:tav tm="0">
                                          <p:val>
                                            <p:strVal val="#ppt_y"/>
                                          </p:val>
                                        </p:tav>
                                        <p:tav tm="100000">
                                          <p:val>
                                            <p:strVal val="#ppt_y"/>
                                          </p:val>
                                        </p:tav>
                                      </p:tavLst>
                                    </p:anim>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strVal val="#ppt_h"/>
                                          </p:val>
                                        </p:tav>
                                        <p:tav tm="100000">
                                          <p:val>
                                            <p:strVal val="#ppt_h"/>
                                          </p:val>
                                        </p:tav>
                                      </p:tavLst>
                                    </p:anim>
                                  </p:childTnLst>
                                </p:cTn>
                              </p:par>
                              <p:par>
                                <p:cTn id="33" presetID="17" presetClass="entr" presetSubtype="2"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ppt_x</p:attrName>
                                        </p:attrNameLst>
                                      </p:cBhvr>
                                      <p:tavLst>
                                        <p:tav tm="0">
                                          <p:val>
                                            <p:strVal val="#ppt_x+#ppt_w/2"/>
                                          </p:val>
                                        </p:tav>
                                        <p:tav tm="100000">
                                          <p:val>
                                            <p:strVal val="#ppt_x"/>
                                          </p:val>
                                        </p:tav>
                                      </p:tavLst>
                                    </p:anim>
                                    <p:anim calcmode="lin" valueType="num">
                                      <p:cBhvr>
                                        <p:cTn id="36" dur="500" fill="hold"/>
                                        <p:tgtEl>
                                          <p:spTgt spid="10"/>
                                        </p:tgtEl>
                                        <p:attrNameLst>
                                          <p:attrName>ppt_y</p:attrName>
                                        </p:attrNameLst>
                                      </p:cBhvr>
                                      <p:tavLst>
                                        <p:tav tm="0">
                                          <p:val>
                                            <p:strVal val="#ppt_y"/>
                                          </p:val>
                                        </p:tav>
                                        <p:tav tm="100000">
                                          <p:val>
                                            <p:strVal val="#ppt_y"/>
                                          </p:val>
                                        </p:tav>
                                      </p:tavLst>
                                    </p:anim>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strVal val="#ppt_h"/>
                                          </p:val>
                                        </p:tav>
                                        <p:tav tm="100000">
                                          <p:val>
                                            <p:strVal val="#ppt_h"/>
                                          </p:val>
                                        </p:tav>
                                      </p:tavLst>
                                    </p:anim>
                                  </p:childTnLst>
                                </p:cTn>
                              </p:par>
                            </p:childTnLst>
                          </p:cTn>
                        </p:par>
                        <p:par>
                          <p:cTn id="39" fill="hold">
                            <p:stCondLst>
                              <p:cond delay="1500"/>
                            </p:stCondLst>
                            <p:childTnLst>
                              <p:par>
                                <p:cTn id="40" presetID="2" presetClass="entr" presetSubtype="2" fill="hold" grpId="1" nodeType="after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1+#ppt_w/2"/>
                                          </p:val>
                                        </p:tav>
                                        <p:tav tm="100000">
                                          <p:val>
                                            <p:strVal val="#ppt_x"/>
                                          </p:val>
                                        </p:tav>
                                      </p:tavLst>
                                    </p:anim>
                                    <p:anim calcmode="lin" valueType="num">
                                      <p:cBhvr additive="base">
                                        <p:cTn id="43" dur="500" fill="hold"/>
                                        <p:tgtEl>
                                          <p:spTgt spid="8"/>
                                        </p:tgtEl>
                                        <p:attrNameLst>
                                          <p:attrName>ppt_y</p:attrName>
                                        </p:attrNameLst>
                                      </p:cBhvr>
                                      <p:tavLst>
                                        <p:tav tm="0">
                                          <p:val>
                                            <p:strVal val="#ppt_y"/>
                                          </p:val>
                                        </p:tav>
                                        <p:tav tm="100000">
                                          <p:val>
                                            <p:strVal val="#ppt_y"/>
                                          </p:val>
                                        </p:tav>
                                      </p:tavLst>
                                    </p:anim>
                                  </p:childTnLst>
                                </p:cTn>
                              </p:par>
                              <p:par>
                                <p:cTn id="44" presetID="2" presetClass="entr" presetSubtype="2" fill="hold" grpId="1"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additive="base">
                                        <p:cTn id="50" dur="500" fill="hold"/>
                                        <p:tgtEl>
                                          <p:spTgt spid="6"/>
                                        </p:tgtEl>
                                        <p:attrNameLst>
                                          <p:attrName>ppt_x</p:attrName>
                                        </p:attrNameLst>
                                      </p:cBhvr>
                                      <p:tavLst>
                                        <p:tav tm="0">
                                          <p:val>
                                            <p:strVal val="0-#ppt_w/2"/>
                                          </p:val>
                                        </p:tav>
                                        <p:tav tm="100000">
                                          <p:val>
                                            <p:strVal val="#ppt_x"/>
                                          </p:val>
                                        </p:tav>
                                      </p:tavLst>
                                    </p:anim>
                                    <p:anim calcmode="lin" valueType="num">
                                      <p:cBhvr additive="base">
                                        <p:cTn id="51" dur="500" fill="hold"/>
                                        <p:tgtEl>
                                          <p:spTgt spid="6"/>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500" fill="hold"/>
                                        <p:tgtEl>
                                          <p:spTgt spid="9"/>
                                        </p:tgtEl>
                                        <p:attrNameLst>
                                          <p:attrName>ppt_x</p:attrName>
                                        </p:attrNameLst>
                                      </p:cBhvr>
                                      <p:tavLst>
                                        <p:tav tm="0">
                                          <p:val>
                                            <p:strVal val="0-#ppt_w/2"/>
                                          </p:val>
                                        </p:tav>
                                        <p:tav tm="100000">
                                          <p:val>
                                            <p:strVal val="#ppt_x"/>
                                          </p:val>
                                        </p:tav>
                                      </p:tavLst>
                                    </p:anim>
                                    <p:anim calcmode="lin" valueType="num">
                                      <p:cBhvr additive="base">
                                        <p:cTn id="55" dur="500" fill="hold"/>
                                        <p:tgtEl>
                                          <p:spTgt spid="9"/>
                                        </p:tgtEl>
                                        <p:attrNameLst>
                                          <p:attrName>ppt_y</p:attrName>
                                        </p:attrNameLst>
                                      </p:cBhvr>
                                      <p:tavLst>
                                        <p:tav tm="0">
                                          <p:val>
                                            <p:strVal val="#ppt_y"/>
                                          </p:val>
                                        </p:tav>
                                        <p:tav tm="100000">
                                          <p:val>
                                            <p:strVal val="#ppt_y"/>
                                          </p:val>
                                        </p:tav>
                                      </p:tavLst>
                                    </p:anim>
                                  </p:childTnLst>
                                </p:cTn>
                              </p:par>
                            </p:childTnLst>
                          </p:cTn>
                        </p:par>
                        <p:par>
                          <p:cTn id="56" fill="hold">
                            <p:stCondLst>
                              <p:cond delay="2000"/>
                            </p:stCondLst>
                            <p:childTnLst>
                              <p:par>
                                <p:cTn id="57" presetID="12" presetClass="entr" presetSubtype="2" fill="hold" nodeType="afterEffect">
                                  <p:stCondLst>
                                    <p:cond delay="0"/>
                                  </p:stCondLst>
                                  <p:childTnLst>
                                    <p:set>
                                      <p:cBhvr>
                                        <p:cTn id="58" dur="1" fill="hold">
                                          <p:stCondLst>
                                            <p:cond delay="0"/>
                                          </p:stCondLst>
                                        </p:cTn>
                                        <p:tgtEl>
                                          <p:spTgt spid="68"/>
                                        </p:tgtEl>
                                        <p:attrNameLst>
                                          <p:attrName>style.visibility</p:attrName>
                                        </p:attrNameLst>
                                      </p:cBhvr>
                                      <p:to>
                                        <p:strVal val="visible"/>
                                      </p:to>
                                    </p:set>
                                    <p:anim calcmode="lin" valueType="num">
                                      <p:cBhvr additive="base">
                                        <p:cTn id="59" dur="500"/>
                                        <p:tgtEl>
                                          <p:spTgt spid="68"/>
                                        </p:tgtEl>
                                        <p:attrNameLst>
                                          <p:attrName>ppt_x</p:attrName>
                                        </p:attrNameLst>
                                      </p:cBhvr>
                                      <p:tavLst>
                                        <p:tav tm="0">
                                          <p:val>
                                            <p:strVal val="#ppt_x+#ppt_w*1.125000"/>
                                          </p:val>
                                        </p:tav>
                                        <p:tav tm="100000">
                                          <p:val>
                                            <p:strVal val="#ppt_x"/>
                                          </p:val>
                                        </p:tav>
                                      </p:tavLst>
                                    </p:anim>
                                    <p:animEffect transition="in" filter="wipe(left)">
                                      <p:cBhvr>
                                        <p:cTn id="60" dur="500"/>
                                        <p:tgtEl>
                                          <p:spTgt spid="68"/>
                                        </p:tgtEl>
                                      </p:cBhvr>
                                    </p:animEffect>
                                  </p:childTnLst>
                                </p:cTn>
                              </p:par>
                              <p:par>
                                <p:cTn id="61" presetID="12" presetClass="entr" presetSubtype="8" fill="hold" nodeType="withEffect">
                                  <p:stCondLst>
                                    <p:cond delay="250"/>
                                  </p:stCondLst>
                                  <p:childTnLst>
                                    <p:set>
                                      <p:cBhvr>
                                        <p:cTn id="62" dur="1" fill="hold">
                                          <p:stCondLst>
                                            <p:cond delay="0"/>
                                          </p:stCondLst>
                                        </p:cTn>
                                        <p:tgtEl>
                                          <p:spTgt spid="62"/>
                                        </p:tgtEl>
                                        <p:attrNameLst>
                                          <p:attrName>style.visibility</p:attrName>
                                        </p:attrNameLst>
                                      </p:cBhvr>
                                      <p:to>
                                        <p:strVal val="visible"/>
                                      </p:to>
                                    </p:set>
                                    <p:anim calcmode="lin" valueType="num">
                                      <p:cBhvr additive="base">
                                        <p:cTn id="63" dur="500"/>
                                        <p:tgtEl>
                                          <p:spTgt spid="62"/>
                                        </p:tgtEl>
                                        <p:attrNameLst>
                                          <p:attrName>ppt_x</p:attrName>
                                        </p:attrNameLst>
                                      </p:cBhvr>
                                      <p:tavLst>
                                        <p:tav tm="0">
                                          <p:val>
                                            <p:strVal val="#ppt_x-#ppt_w*1.125000"/>
                                          </p:val>
                                        </p:tav>
                                        <p:tav tm="100000">
                                          <p:val>
                                            <p:strVal val="#ppt_x"/>
                                          </p:val>
                                        </p:tav>
                                      </p:tavLst>
                                    </p:anim>
                                    <p:animEffect transition="in" filter="wipe(right)">
                                      <p:cBhvr>
                                        <p:cTn id="64" dur="500"/>
                                        <p:tgtEl>
                                          <p:spTgt spid="62"/>
                                        </p:tgtEl>
                                      </p:cBhvr>
                                    </p:animEffect>
                                  </p:childTnLst>
                                </p:cTn>
                              </p:par>
                              <p:par>
                                <p:cTn id="65" presetID="12" presetClass="entr" presetSubtype="2" fill="hold" nodeType="withEffect">
                                  <p:stCondLst>
                                    <p:cond delay="500"/>
                                  </p:stCondLst>
                                  <p:childTnLst>
                                    <p:set>
                                      <p:cBhvr>
                                        <p:cTn id="66" dur="1" fill="hold">
                                          <p:stCondLst>
                                            <p:cond delay="0"/>
                                          </p:stCondLst>
                                        </p:cTn>
                                        <p:tgtEl>
                                          <p:spTgt spid="71"/>
                                        </p:tgtEl>
                                        <p:attrNameLst>
                                          <p:attrName>style.visibility</p:attrName>
                                        </p:attrNameLst>
                                      </p:cBhvr>
                                      <p:to>
                                        <p:strVal val="visible"/>
                                      </p:to>
                                    </p:set>
                                    <p:anim calcmode="lin" valueType="num">
                                      <p:cBhvr additive="base">
                                        <p:cTn id="67" dur="500"/>
                                        <p:tgtEl>
                                          <p:spTgt spid="71"/>
                                        </p:tgtEl>
                                        <p:attrNameLst>
                                          <p:attrName>ppt_x</p:attrName>
                                        </p:attrNameLst>
                                      </p:cBhvr>
                                      <p:tavLst>
                                        <p:tav tm="0">
                                          <p:val>
                                            <p:strVal val="#ppt_x+#ppt_w*1.125000"/>
                                          </p:val>
                                        </p:tav>
                                        <p:tav tm="100000">
                                          <p:val>
                                            <p:strVal val="#ppt_x"/>
                                          </p:val>
                                        </p:tav>
                                      </p:tavLst>
                                    </p:anim>
                                    <p:animEffect transition="in" filter="wipe(left)">
                                      <p:cBhvr>
                                        <p:cTn id="68" dur="500"/>
                                        <p:tgtEl>
                                          <p:spTgt spid="71"/>
                                        </p:tgtEl>
                                      </p:cBhvr>
                                    </p:animEffect>
                                  </p:childTnLst>
                                </p:cTn>
                              </p:par>
                              <p:par>
                                <p:cTn id="69" presetID="12" presetClass="entr" presetSubtype="8" fill="hold" nodeType="withEffect">
                                  <p:stCondLst>
                                    <p:cond delay="750"/>
                                  </p:stCondLst>
                                  <p:childTnLst>
                                    <p:set>
                                      <p:cBhvr>
                                        <p:cTn id="70" dur="1" fill="hold">
                                          <p:stCondLst>
                                            <p:cond delay="0"/>
                                          </p:stCondLst>
                                        </p:cTn>
                                        <p:tgtEl>
                                          <p:spTgt spid="65"/>
                                        </p:tgtEl>
                                        <p:attrNameLst>
                                          <p:attrName>style.visibility</p:attrName>
                                        </p:attrNameLst>
                                      </p:cBhvr>
                                      <p:to>
                                        <p:strVal val="visible"/>
                                      </p:to>
                                    </p:set>
                                    <p:anim calcmode="lin" valueType="num">
                                      <p:cBhvr additive="base">
                                        <p:cTn id="71" dur="500"/>
                                        <p:tgtEl>
                                          <p:spTgt spid="65"/>
                                        </p:tgtEl>
                                        <p:attrNameLst>
                                          <p:attrName>ppt_x</p:attrName>
                                        </p:attrNameLst>
                                      </p:cBhvr>
                                      <p:tavLst>
                                        <p:tav tm="0">
                                          <p:val>
                                            <p:strVal val="#ppt_x-#ppt_w*1.125000"/>
                                          </p:val>
                                        </p:tav>
                                        <p:tav tm="100000">
                                          <p:val>
                                            <p:strVal val="#ppt_x"/>
                                          </p:val>
                                        </p:tav>
                                      </p:tavLst>
                                    </p:anim>
                                    <p:animEffect transition="in" filter="wipe(right)">
                                      <p:cBhvr>
                                        <p:cTn id="7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7" grpId="0" bldLvl="0" animBg="1"/>
      <p:bldP spid="10" grpId="0" bldLvl="0" animBg="1"/>
      <p:bldP spid="13" grpId="0" bldLvl="0" animBg="1"/>
      <p:bldP spid="16" grpId="0" bldLvl="0" animBg="1"/>
      <p:bldP spid="6" grpId="0" animBg="1"/>
      <p:bldP spid="8" grpId="0" animBg="1"/>
      <p:bldP spid="8" grpId="1" animBg="1"/>
      <p:bldP spid="9" grpId="0" animBg="1"/>
      <p:bldP spid="11" grpId="0" animBg="1"/>
      <p:bldP spid="1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a:ln>
                  <a:noFill/>
                </a:ln>
                <a:solidFill>
                  <a:srgbClr val="6AE7FF"/>
                </a:solidFill>
                <a:effectLst/>
                <a:uLnTx/>
                <a:uFillTx/>
                <a:latin typeface="Calibri" panose="020F0502020204030204"/>
                <a:ea typeface="宋体" panose="02010600030101010101" pitchFamily="2" charset="-122"/>
                <a:cs typeface="+mn-cs"/>
              </a:rPr>
              <a:t>03</a:t>
            </a:r>
            <a:endParaRPr kumimoji="0" lang="en-US" altLang="zh-CN" sz="9600" b="0" i="0" u="none" strike="noStrike" kern="1200" cap="none" spc="0" normalizeH="0" baseline="0" noProof="0">
              <a:ln>
                <a:noFill/>
              </a:ln>
              <a:solidFill>
                <a:srgbClr val="6AE7FF"/>
              </a:solidFill>
              <a:effectLst/>
              <a:uLnTx/>
              <a:uFillTx/>
              <a:latin typeface="Calibri" panose="020F0502020204030204"/>
              <a:ea typeface="宋体" panose="02010600030101010101" pitchFamily="2" charset="-122"/>
              <a:cs typeface="+mn-cs"/>
            </a:endParaRPr>
          </a:p>
        </p:txBody>
      </p:sp>
      <p:sp>
        <p:nvSpPr>
          <p:cNvPr id="4" name="文本框 3"/>
          <p:cNvSpPr txBox="1"/>
          <p:nvPr/>
        </p:nvSpPr>
        <p:spPr>
          <a:xfrm>
            <a:off x="4620895" y="2735580"/>
            <a:ext cx="64255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rPr>
              <a:t>大数据下计算机软件技术的具体应用术</a:t>
            </a:r>
            <a:endParaRPr kumimoji="0" lang="zh-CN" altLang="en-US" sz="2400" b="0"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endParaRPr>
          </a:p>
        </p:txBody>
      </p:sp>
      <p:sp>
        <p:nvSpPr>
          <p:cNvPr id="359" name="矩形 358"/>
          <p:cNvSpPr/>
          <p:nvPr/>
        </p:nvSpPr>
        <p:spPr>
          <a:xfrm>
            <a:off x="4620895" y="3197225"/>
            <a:ext cx="5001260" cy="36830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Application of Computer Software Technology in Large Dataa</a:t>
            </a:r>
            <a:endPar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750" advTm="3000">
        <p:pull/>
      </p:transition>
    </mc:Choice>
    <mc:Fallback>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par>
                          <p:cTn id="25" fill="hold">
                            <p:stCondLst>
                              <p:cond delay="2299"/>
                            </p:stCondLst>
                            <p:childTnLst>
                              <p:par>
                                <p:cTn id="26" presetID="42" presetClass="entr" presetSubtype="0" fill="hold" grpId="0" nodeType="afterEffect">
                                  <p:stCondLst>
                                    <p:cond delay="0"/>
                                  </p:stCondLst>
                                  <p:childTnLst>
                                    <p:set>
                                      <p:cBhvr>
                                        <p:cTn id="27" dur="1" fill="hold">
                                          <p:stCondLst>
                                            <p:cond delay="0"/>
                                          </p:stCondLst>
                                        </p:cTn>
                                        <p:tgtEl>
                                          <p:spTgt spid="359"/>
                                        </p:tgtEl>
                                        <p:attrNameLst>
                                          <p:attrName>style.visibility</p:attrName>
                                        </p:attrNameLst>
                                      </p:cBhvr>
                                      <p:to>
                                        <p:strVal val="visible"/>
                                      </p:to>
                                    </p:set>
                                    <p:animEffect transition="in" filter="fade">
                                      <p:cBhvr>
                                        <p:cTn id="28" dur="500"/>
                                        <p:tgtEl>
                                          <p:spTgt spid="359"/>
                                        </p:tgtEl>
                                      </p:cBhvr>
                                    </p:animEffect>
                                    <p:anim calcmode="lin" valueType="num">
                                      <p:cBhvr>
                                        <p:cTn id="29" dur="500" fill="hold"/>
                                        <p:tgtEl>
                                          <p:spTgt spid="359"/>
                                        </p:tgtEl>
                                        <p:attrNameLst>
                                          <p:attrName>ppt_x</p:attrName>
                                        </p:attrNameLst>
                                      </p:cBhvr>
                                      <p:tavLst>
                                        <p:tav tm="0">
                                          <p:val>
                                            <p:strVal val="#ppt_x"/>
                                          </p:val>
                                        </p:tav>
                                        <p:tav tm="100000">
                                          <p:val>
                                            <p:strVal val="#ppt_x"/>
                                          </p:val>
                                        </p:tav>
                                      </p:tavLst>
                                    </p:anim>
                                    <p:anim calcmode="lin" valueType="num">
                                      <p:cBhvr>
                                        <p:cTn id="30"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1" cstate="screen"/>
          <a:stretch>
            <a:fillRect/>
          </a:stretch>
        </p:blipFill>
        <p:spPr>
          <a:xfrm>
            <a:off x="-8890" y="-2540"/>
            <a:ext cx="6817360" cy="6863715"/>
          </a:xfrm>
          <a:prstGeom prst="rect">
            <a:avLst/>
          </a:prstGeom>
        </p:spPr>
      </p:pic>
      <p:sp>
        <p:nvSpPr>
          <p:cNvPr id="11" name="文本框 10"/>
          <p:cNvSpPr txBox="1"/>
          <p:nvPr/>
        </p:nvSpPr>
        <p:spPr>
          <a:xfrm>
            <a:off x="5778500" y="2399030"/>
            <a:ext cx="5478145" cy="1106805"/>
          </a:xfrm>
          <a:prstGeom prst="rect">
            <a:avLst/>
          </a:prstGeom>
          <a:noFill/>
          <a:effectLst/>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6600" b="1" i="0" u="none" strike="noStrike" kern="1200" cap="none" spc="0" normalizeH="0" baseline="0" noProof="0">
                <a:ln>
                  <a:noFill/>
                </a:ln>
                <a:solidFill>
                  <a:srgbClr val="6AE7FF"/>
                </a:solidFill>
                <a:effectLst/>
                <a:uLnTx/>
                <a:uFillTx/>
                <a:latin typeface="微软雅黑" panose="020B0503020204020204" charset="-122"/>
                <a:ea typeface="微软雅黑" panose="020B0503020204020204" charset="-122"/>
                <a:cs typeface="+mn-cs"/>
              </a:rPr>
              <a:t>THANK YOU</a:t>
            </a:r>
            <a:endParaRPr kumimoji="0" lang="en-US" sz="6600" b="1" i="0" u="none" strike="noStrike" kern="1200" cap="none" spc="0" normalizeH="0" baseline="0" noProof="0">
              <a:ln>
                <a:noFill/>
              </a:ln>
              <a:solidFill>
                <a:srgbClr val="6AE7FF"/>
              </a:solidFill>
              <a:effectLst/>
              <a:uLnTx/>
              <a:uFillTx/>
              <a:latin typeface="微软雅黑" panose="020B0503020204020204" charset="-122"/>
              <a:ea typeface="微软雅黑" panose="020B0503020204020204" charset="-122"/>
              <a:cs typeface="+mn-cs"/>
            </a:endParaRPr>
          </a:p>
        </p:txBody>
      </p:sp>
      <p:sp>
        <p:nvSpPr>
          <p:cNvPr id="19" name="矩形 18"/>
          <p:cNvSpPr/>
          <p:nvPr/>
        </p:nvSpPr>
        <p:spPr>
          <a:xfrm>
            <a:off x="6809105" y="3572510"/>
            <a:ext cx="4447540" cy="922020"/>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6AE7FF"/>
                </a:solidFill>
                <a:effectLst/>
                <a:uLnTx/>
                <a:uFillTx/>
                <a:latin typeface="微软雅黑" panose="020B0503020204020204" charset="-122"/>
                <a:ea typeface="微软雅黑" panose="020B0503020204020204" charset="-122"/>
                <a:cs typeface="+mn-cs"/>
                <a:sym typeface="+mn-lt"/>
              </a:rPr>
              <a:t>When a cigarette falls in love with a match,it is destined to be hurt.When a cigarette falls in love with a match,it is destined to be hurt.</a:t>
            </a:r>
            <a:endParaRPr kumimoji="0" lang="zh-CN" altLang="en-US" sz="1200" b="0" i="0" u="none" strike="noStrike" kern="1200" cap="none" spc="0" normalizeH="0" baseline="0" noProof="0" dirty="0">
              <a:ln>
                <a:noFill/>
              </a:ln>
              <a:solidFill>
                <a:srgbClr val="6AE7FF"/>
              </a:solidFill>
              <a:effectLst/>
              <a:uLnTx/>
              <a:uFillTx/>
              <a:latin typeface="微软雅黑" panose="020B0503020204020204" charset="-122"/>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750" advTm="3000">
        <p:pull/>
      </p:transition>
    </mc:Choice>
    <mc:Fallback>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1000"/>
                                        <p:tgtEl>
                                          <p:spTgt spid="2"/>
                                        </p:tgtEl>
                                      </p:cBhvr>
                                    </p:animEffect>
                                  </p:childTnLst>
                                </p:cTn>
                              </p:par>
                            </p:childTnLst>
                          </p:cTn>
                        </p:par>
                        <p:par>
                          <p:cTn id="8" fill="hold">
                            <p:stCondLst>
                              <p:cond delay="10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
                                        </p:tgtEl>
                                        <p:attrNameLst>
                                          <p:attrName>ppt_y</p:attrName>
                                        </p:attrNameLst>
                                      </p:cBhvr>
                                      <p:tavLst>
                                        <p:tav tm="0">
                                          <p:val>
                                            <p:strVal val="#ppt_y"/>
                                          </p:val>
                                        </p:tav>
                                        <p:tav tm="100000">
                                          <p:val>
                                            <p:strVal val="#ppt_y"/>
                                          </p:val>
                                        </p:tav>
                                      </p:tavLst>
                                    </p:anim>
                                    <p:anim calcmode="lin" valueType="num">
                                      <p:cBhvr>
                                        <p:cTn id="1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
                                        </p:tgtEl>
                                      </p:cBhvr>
                                    </p:animEffect>
                                  </p:childTnLst>
                                </p:cTn>
                              </p:par>
                            </p:childTnLst>
                          </p:cTn>
                        </p:par>
                        <p:par>
                          <p:cTn id="16" fill="hold">
                            <p:stCondLst>
                              <p:cond delay="1899"/>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anim calcmode="lin" valueType="num">
                                      <p:cBhvr>
                                        <p:cTn id="20" dur="500" fill="hold"/>
                                        <p:tgtEl>
                                          <p:spTgt spid="19"/>
                                        </p:tgtEl>
                                        <p:attrNameLst>
                                          <p:attrName>ppt_x</p:attrName>
                                        </p:attrNameLst>
                                      </p:cBhvr>
                                      <p:tavLst>
                                        <p:tav tm="0">
                                          <p:val>
                                            <p:strVal val="#ppt_x"/>
                                          </p:val>
                                        </p:tav>
                                        <p:tav tm="100000">
                                          <p:val>
                                            <p:strVal val="#ppt_x"/>
                                          </p:val>
                                        </p:tav>
                                      </p:tavLst>
                                    </p:anim>
                                    <p:anim calcmode="lin" valueType="num">
                                      <p:cBhvr>
                                        <p:cTn id="21"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组合 135"/>
          <p:cNvGrpSpPr/>
          <p:nvPr/>
        </p:nvGrpSpPr>
        <p:grpSpPr>
          <a:xfrm rot="10800000" flipH="1">
            <a:off x="856022" y="1246049"/>
            <a:ext cx="10491473" cy="4877076"/>
            <a:chOff x="850264" y="1552754"/>
            <a:chExt cx="10491473" cy="4877076"/>
          </a:xfrm>
        </p:grpSpPr>
        <p:grpSp>
          <p:nvGrpSpPr>
            <p:cNvPr id="135" name="组合 134"/>
            <p:cNvGrpSpPr/>
            <p:nvPr/>
          </p:nvGrpSpPr>
          <p:grpSpPr>
            <a:xfrm>
              <a:off x="850264" y="1552754"/>
              <a:ext cx="10491473" cy="4877076"/>
              <a:chOff x="850264" y="1552754"/>
              <a:chExt cx="10491473" cy="4877076"/>
            </a:xfrm>
          </p:grpSpPr>
          <p:sp>
            <p:nvSpPr>
              <p:cNvPr id="2" name="任意多边形 1"/>
              <p:cNvSpPr/>
              <p:nvPr/>
            </p:nvSpPr>
            <p:spPr>
              <a:xfrm>
                <a:off x="850264" y="1552754"/>
                <a:ext cx="10491473"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134" name="组合 133"/>
              <p:cNvGrpSpPr/>
              <p:nvPr/>
            </p:nvGrpSpPr>
            <p:grpSpPr>
              <a:xfrm flipH="1">
                <a:off x="8703444" y="1553441"/>
                <a:ext cx="1573211" cy="303301"/>
                <a:chOff x="8522049" y="1552754"/>
                <a:chExt cx="1547284" cy="303301"/>
              </a:xfrm>
            </p:grpSpPr>
            <p:sp>
              <p:nvSpPr>
                <p:cNvPr id="3" name="平行四边形 2"/>
                <p:cNvSpPr/>
                <p:nvPr/>
              </p:nvSpPr>
              <p:spPr>
                <a:xfrm>
                  <a:off x="9478425"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AE7FF"/>
                    </a:solidFill>
                    <a:effectLst/>
                    <a:uLnTx/>
                    <a:uFillTx/>
                    <a:latin typeface="Calibri" panose="020F0502020204030204"/>
                    <a:ea typeface="宋体" panose="02010600030101010101" pitchFamily="2" charset="-122"/>
                    <a:cs typeface="+mn-cs"/>
                  </a:endParaRPr>
                </a:p>
              </p:txBody>
            </p:sp>
            <p:sp>
              <p:nvSpPr>
                <p:cNvPr id="126" name="平行四边形 125"/>
                <p:cNvSpPr/>
                <p:nvPr/>
              </p:nvSpPr>
              <p:spPr>
                <a:xfrm>
                  <a:off x="9006937"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AE7FF"/>
                    </a:solidFill>
                    <a:effectLst/>
                    <a:uLnTx/>
                    <a:uFillTx/>
                    <a:latin typeface="Calibri" panose="020F0502020204030204"/>
                    <a:ea typeface="宋体" panose="02010600030101010101" pitchFamily="2" charset="-122"/>
                    <a:cs typeface="+mn-cs"/>
                  </a:endParaRPr>
                </a:p>
              </p:txBody>
            </p:sp>
            <p:sp>
              <p:nvSpPr>
                <p:cNvPr id="127" name="平行四边形 126"/>
                <p:cNvSpPr/>
                <p:nvPr/>
              </p:nvSpPr>
              <p:spPr>
                <a:xfrm>
                  <a:off x="8522049"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AE7FF"/>
                    </a:solidFill>
                    <a:effectLst/>
                    <a:uLnTx/>
                    <a:uFillTx/>
                    <a:latin typeface="Calibri" panose="020F0502020204030204"/>
                    <a:ea typeface="宋体" panose="02010600030101010101" pitchFamily="2" charset="-122"/>
                    <a:cs typeface="+mn-cs"/>
                  </a:endParaRPr>
                </a:p>
              </p:txBody>
            </p:sp>
          </p:grpSp>
        </p:grpSp>
        <p:sp>
          <p:nvSpPr>
            <p:cNvPr id="118" name="平行四边形 117"/>
            <p:cNvSpPr/>
            <p:nvPr/>
          </p:nvSpPr>
          <p:spPr>
            <a:xfrm>
              <a:off x="1376073"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AE7FF"/>
                </a:solidFill>
                <a:effectLst/>
                <a:uLnTx/>
                <a:uFillTx/>
                <a:latin typeface="Calibri" panose="020F0502020204030204"/>
                <a:ea typeface="宋体" panose="02010600030101010101" pitchFamily="2" charset="-122"/>
                <a:cs typeface="+mn-cs"/>
              </a:endParaRPr>
            </a:p>
          </p:txBody>
        </p:sp>
        <p:sp>
          <p:nvSpPr>
            <p:cNvPr id="119" name="平行四边形 118"/>
            <p:cNvSpPr/>
            <p:nvPr/>
          </p:nvSpPr>
          <p:spPr>
            <a:xfrm>
              <a:off x="1860961" y="1555506"/>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AE7FF"/>
                </a:solidFill>
                <a:effectLst/>
                <a:uLnTx/>
                <a:uFillTx/>
                <a:latin typeface="Calibri" panose="020F0502020204030204"/>
                <a:ea typeface="宋体" panose="02010600030101010101" pitchFamily="2" charset="-122"/>
                <a:cs typeface="+mn-cs"/>
              </a:endParaRPr>
            </a:p>
          </p:txBody>
        </p:sp>
        <p:sp>
          <p:nvSpPr>
            <p:cNvPr id="120" name="平行四边形 119"/>
            <p:cNvSpPr/>
            <p:nvPr/>
          </p:nvSpPr>
          <p:spPr>
            <a:xfrm>
              <a:off x="2332449"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AE7FF"/>
                </a:solidFill>
                <a:effectLst/>
                <a:uLnTx/>
                <a:uFillTx/>
                <a:latin typeface="Calibri" panose="020F0502020204030204"/>
                <a:ea typeface="宋体" panose="02010600030101010101" pitchFamily="2" charset="-122"/>
                <a:cs typeface="+mn-cs"/>
              </a:endParaRPr>
            </a:p>
          </p:txBody>
        </p:sp>
      </p:grpSp>
      <p:grpSp>
        <p:nvGrpSpPr>
          <p:cNvPr id="6" name="组合 5"/>
          <p:cNvGrpSpPr/>
          <p:nvPr/>
        </p:nvGrpSpPr>
        <p:grpSpPr>
          <a:xfrm>
            <a:off x="734695" y="810895"/>
            <a:ext cx="4598035" cy="262255"/>
            <a:chOff x="611" y="1760"/>
            <a:chExt cx="7241" cy="413"/>
          </a:xfrm>
          <a:solidFill>
            <a:srgbClr val="6AE7FF"/>
          </a:solidFill>
        </p:grpSpPr>
        <p:sp>
          <p:nvSpPr>
            <p:cNvPr id="4" name="矩形 3"/>
            <p:cNvSpPr/>
            <p:nvPr/>
          </p:nvSpPr>
          <p:spPr>
            <a:xfrm>
              <a:off x="5477" y="1760"/>
              <a:ext cx="2059" cy="1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 name="平行四边形 4"/>
            <p:cNvSpPr/>
            <p:nvPr/>
          </p:nvSpPr>
          <p:spPr>
            <a:xfrm>
              <a:off x="611" y="1996"/>
              <a:ext cx="5169" cy="72"/>
            </a:xfrm>
            <a:prstGeom prst="parallelogram">
              <a:avLst>
                <a:gd name="adj" fmla="val 3175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8" name="椭圆 47"/>
            <p:cNvSpPr/>
            <p:nvPr/>
          </p:nvSpPr>
          <p:spPr>
            <a:xfrm>
              <a:off x="6279"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9" name="椭圆 48"/>
            <p:cNvSpPr/>
            <p:nvPr/>
          </p:nvSpPr>
          <p:spPr>
            <a:xfrm>
              <a:off x="6548"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0" name="椭圆 49"/>
            <p:cNvSpPr/>
            <p:nvPr/>
          </p:nvSpPr>
          <p:spPr>
            <a:xfrm>
              <a:off x="6820"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1" name="椭圆 50"/>
            <p:cNvSpPr/>
            <p:nvPr/>
          </p:nvSpPr>
          <p:spPr>
            <a:xfrm>
              <a:off x="7428" y="1976"/>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53" name="直接连接符 52"/>
            <p:cNvCxnSpPr/>
            <p:nvPr/>
          </p:nvCxnSpPr>
          <p:spPr>
            <a:xfrm>
              <a:off x="3094" y="2173"/>
              <a:ext cx="4759" cy="0"/>
            </a:xfrm>
            <a:prstGeom prst="line">
              <a:avLst/>
            </a:prstGeom>
            <a:grpFill/>
            <a:ln>
              <a:solidFill>
                <a:srgbClr val="6AE7FF"/>
              </a:solidFill>
              <a:prstDash val="sysDash"/>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4257040" y="1583690"/>
            <a:ext cx="3678555" cy="1106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0"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rPr>
              <a:t>引 言</a:t>
            </a:r>
            <a:endParaRPr kumimoji="0" lang="zh-CN" altLang="en-US" sz="6600" b="0"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endParaRPr>
          </a:p>
        </p:txBody>
      </p:sp>
      <p:sp>
        <p:nvSpPr>
          <p:cNvPr id="8" name="文本框 7"/>
          <p:cNvSpPr txBox="1"/>
          <p:nvPr/>
        </p:nvSpPr>
        <p:spPr>
          <a:xfrm>
            <a:off x="1494790" y="3042285"/>
            <a:ext cx="9202420" cy="1568450"/>
          </a:xfrm>
          <a:prstGeom prst="rect">
            <a:avLst/>
          </a:prstGeom>
          <a:noFill/>
        </p:spPr>
        <p:txBody>
          <a:bodyPr wrap="square" rtlCol="0">
            <a:spAutoFit/>
          </a:bodyPr>
          <a:lstStyle/>
          <a:p>
            <a:pPr marL="0" marR="0" lvl="0" algn="l" defTabSz="914400" rtl="0" eaLnBrk="1" fontAlgn="auto" latinLnBrk="0" hangingPunct="1">
              <a:lnSpc>
                <a:spcPct val="200000"/>
              </a:lnSpc>
              <a:spcBef>
                <a:spcPts val="0"/>
              </a:spcBef>
              <a:spcAft>
                <a:spcPts val="0"/>
              </a:spcAft>
              <a:buClrTx/>
              <a:buSzTx/>
              <a:buFontTx/>
              <a:buNone/>
              <a:defRPr/>
            </a:pPr>
            <a:r>
              <a:rPr sz="1600" noProof="0">
                <a:ln>
                  <a:noFill/>
                </a:ln>
                <a:solidFill>
                  <a:srgbClr val="10FBFE"/>
                </a:solidFill>
                <a:effectLst/>
                <a:uLnTx/>
                <a:uFillTx/>
                <a:latin typeface="微软雅黑" panose="020B0503020204020204" charset="-122"/>
                <a:ea typeface="微软雅黑" panose="020B0503020204020204" charset="-122"/>
                <a:sym typeface="+mn-ea"/>
              </a:rPr>
              <a:t>大数据时代的到来，为各行各业的发展带来了机遇和挑战，面对日益激烈的竞争，企业想要在市场中占得优势，就必须要加强计算机软件技术的研究和应用，充分发挥计算机软件技术在大数据收集、分析、处理和应用等方面的优势，实现大数据的有效应用。</a:t>
            </a:r>
            <a:endParaRPr kumimoji="0" sz="1600" b="0"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750" advTm="3000">
        <p:pull/>
      </p:transition>
    </mc:Choice>
    <mc:Fallback>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edge">
                                      <p:cBhvr>
                                        <p:cTn id="7" dur="500"/>
                                        <p:tgtEl>
                                          <p:spTgt spid="136"/>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18" presetClass="entr" presetSubtype="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Right)">
                                      <p:cBhvr>
                                        <p:cTn id="2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256405" y="929005"/>
            <a:ext cx="3679190"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a:ln>
                  <a:noFill/>
                </a:ln>
                <a:solidFill>
                  <a:srgbClr val="6AE7FF"/>
                </a:solidFill>
                <a:effectLst/>
                <a:uLnTx/>
                <a:uFillTx/>
                <a:latin typeface="微软雅黑" panose="020B0503020204020204" charset="-122"/>
                <a:ea typeface="微软雅黑" panose="020B0503020204020204" charset="-122"/>
                <a:cs typeface="+mn-cs"/>
              </a:rPr>
              <a:t>目录 </a:t>
            </a:r>
            <a:r>
              <a:rPr kumimoji="0" lang="en-US" altLang="zh-CN" sz="4000" b="1" i="0" u="none" strike="noStrike" kern="1200" cap="none" spc="0" normalizeH="0" baseline="0" noProof="0">
                <a:ln>
                  <a:noFill/>
                </a:ln>
                <a:solidFill>
                  <a:srgbClr val="6AE7FF"/>
                </a:solidFill>
                <a:effectLst/>
                <a:uLnTx/>
                <a:uFillTx/>
                <a:latin typeface="微软雅黑" panose="020B0503020204020204" charset="-122"/>
                <a:ea typeface="微软雅黑" panose="020B0503020204020204" charset="-122"/>
                <a:cs typeface="+mn-cs"/>
              </a:rPr>
              <a:t>/ </a:t>
            </a:r>
            <a:r>
              <a:rPr kumimoji="0" lang="en-US" altLang="zh-CN" sz="2000" b="0" i="0" u="none" strike="noStrike" kern="1200" cap="none" spc="0" normalizeH="0" baseline="0" noProof="0">
                <a:ln>
                  <a:noFill/>
                </a:ln>
                <a:solidFill>
                  <a:srgbClr val="6AE7FF"/>
                </a:solidFill>
                <a:effectLst/>
                <a:uLnTx/>
                <a:uFillTx/>
                <a:latin typeface="微软雅黑" panose="020B0503020204020204" charset="-122"/>
                <a:ea typeface="微软雅黑" panose="020B0503020204020204" charset="-122"/>
                <a:cs typeface="+mn-cs"/>
              </a:rPr>
              <a:t>Contents</a:t>
            </a:r>
            <a:endParaRPr kumimoji="0" lang="en-US" altLang="zh-CN" sz="2000" b="0" i="0" u="none" strike="noStrike" kern="1200" cap="none" spc="0" normalizeH="0" baseline="0" noProof="0">
              <a:ln>
                <a:noFill/>
              </a:ln>
              <a:solidFill>
                <a:srgbClr val="6AE7FF"/>
              </a:solidFill>
              <a:effectLst/>
              <a:uLnTx/>
              <a:uFillTx/>
              <a:latin typeface="微软雅黑" panose="020B0503020204020204" charset="-122"/>
              <a:ea typeface="微软雅黑" panose="020B0503020204020204" charset="-122"/>
              <a:cs typeface="+mn-cs"/>
            </a:endParaRPr>
          </a:p>
        </p:txBody>
      </p:sp>
      <p:sp>
        <p:nvSpPr>
          <p:cNvPr id="8" name="文本框 7"/>
          <p:cNvSpPr txBox="1"/>
          <p:nvPr/>
        </p:nvSpPr>
        <p:spPr>
          <a:xfrm>
            <a:off x="3169285" y="2472690"/>
            <a:ext cx="819785" cy="70675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a:ln>
                  <a:noFill/>
                </a:ln>
                <a:solidFill>
                  <a:srgbClr val="6AE7FF"/>
                </a:solidFill>
                <a:effectLst/>
                <a:uLnTx/>
                <a:uFillTx/>
                <a:latin typeface="微软雅黑" panose="020B0503020204020204" charset="-122"/>
                <a:ea typeface="微软雅黑" panose="020B0503020204020204" charset="-122"/>
                <a:cs typeface="+mn-cs"/>
              </a:rPr>
              <a:t>01</a:t>
            </a:r>
            <a:endParaRPr kumimoji="0" lang="en-US" altLang="zh-CN" sz="4000" b="1" i="0" u="none" strike="noStrike" kern="1200" cap="none" spc="0" normalizeH="0" baseline="0" noProof="0">
              <a:ln>
                <a:noFill/>
              </a:ln>
              <a:solidFill>
                <a:srgbClr val="6AE7FF"/>
              </a:solidFill>
              <a:effectLst/>
              <a:uLnTx/>
              <a:uFillTx/>
              <a:latin typeface="微软雅黑" panose="020B0503020204020204" charset="-122"/>
              <a:ea typeface="微软雅黑" panose="020B0503020204020204" charset="-122"/>
              <a:cs typeface="+mn-cs"/>
            </a:endParaRPr>
          </a:p>
        </p:txBody>
      </p:sp>
      <p:sp>
        <p:nvSpPr>
          <p:cNvPr id="9" name="圆角矩形 8"/>
          <p:cNvSpPr/>
          <p:nvPr/>
        </p:nvSpPr>
        <p:spPr>
          <a:xfrm>
            <a:off x="4584700" y="256921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algn="ctr" defTabSz="914400" rtl="0" eaLnBrk="1" fontAlgn="auto" latinLnBrk="0" hangingPunct="1">
              <a:lnSpc>
                <a:spcPct val="100000"/>
              </a:lnSpc>
              <a:spcBef>
                <a:spcPts val="0"/>
              </a:spcBef>
              <a:spcAft>
                <a:spcPts val="0"/>
              </a:spcAft>
              <a:buClrTx/>
              <a:buSzTx/>
              <a:buFontTx/>
              <a:buNone/>
              <a:defRPr/>
            </a:pPr>
            <a:r>
              <a:rPr lang="zh-CN" altLang="en-US" sz="2000" b="1" noProof="0">
                <a:ln>
                  <a:noFill/>
                </a:ln>
                <a:solidFill>
                  <a:srgbClr val="6AE7FF"/>
                </a:solidFill>
                <a:effectLst/>
                <a:uLnTx/>
                <a:uFillTx/>
                <a:latin typeface="微软雅黑" panose="020B0503020204020204" charset="-122"/>
                <a:ea typeface="微软雅黑" panose="020B0503020204020204" charset="-122"/>
                <a:sym typeface="+mn-ea"/>
              </a:rPr>
              <a:t>大数据与计算机软件技术</a:t>
            </a:r>
            <a:endParaRPr kumimoji="0" lang="zh-CN" altLang="en-US" sz="2000" b="1" i="0" u="none" strike="noStrike" kern="1200" cap="none" spc="0" normalizeH="0" baseline="0" noProof="0">
              <a:ln>
                <a:noFill/>
              </a:ln>
              <a:solidFill>
                <a:srgbClr val="6AE7FF"/>
              </a:solidFill>
              <a:effectLst/>
              <a:uLnTx/>
              <a:uFillTx/>
              <a:latin typeface="微软雅黑" panose="020B0503020204020204" charset="-122"/>
              <a:ea typeface="微软雅黑" panose="020B0503020204020204" charset="-122"/>
              <a:cs typeface="+mn-cs"/>
            </a:endParaRPr>
          </a:p>
        </p:txBody>
      </p:sp>
      <p:sp>
        <p:nvSpPr>
          <p:cNvPr id="10" name="文本框 9"/>
          <p:cNvSpPr txBox="1"/>
          <p:nvPr/>
        </p:nvSpPr>
        <p:spPr>
          <a:xfrm>
            <a:off x="3169285" y="3506470"/>
            <a:ext cx="819785" cy="70675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a:ln>
                  <a:noFill/>
                </a:ln>
                <a:solidFill>
                  <a:srgbClr val="6AE7FF"/>
                </a:solidFill>
                <a:effectLst/>
                <a:uLnTx/>
                <a:uFillTx/>
                <a:latin typeface="微软雅黑" panose="020B0503020204020204" charset="-122"/>
                <a:ea typeface="微软雅黑" panose="020B0503020204020204" charset="-122"/>
                <a:cs typeface="+mn-cs"/>
              </a:rPr>
              <a:t>02</a:t>
            </a:r>
            <a:endParaRPr kumimoji="0" lang="en-US" altLang="zh-CN" sz="4000" b="1" i="0" u="none" strike="noStrike" kern="1200" cap="none" spc="0" normalizeH="0" baseline="0" noProof="0">
              <a:ln>
                <a:noFill/>
              </a:ln>
              <a:solidFill>
                <a:srgbClr val="6AE7FF"/>
              </a:solidFill>
              <a:effectLst/>
              <a:uLnTx/>
              <a:uFillTx/>
              <a:latin typeface="微软雅黑" panose="020B0503020204020204" charset="-122"/>
              <a:ea typeface="微软雅黑" panose="020B0503020204020204" charset="-122"/>
              <a:cs typeface="+mn-cs"/>
            </a:endParaRPr>
          </a:p>
        </p:txBody>
      </p:sp>
      <p:sp>
        <p:nvSpPr>
          <p:cNvPr id="11" name="圆角矩形 10"/>
          <p:cNvSpPr/>
          <p:nvPr/>
        </p:nvSpPr>
        <p:spPr>
          <a:xfrm>
            <a:off x="4584700" y="3603625"/>
            <a:ext cx="3350895"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algn="ctr" defTabSz="914400" rtl="0" eaLnBrk="1" fontAlgn="auto" latinLnBrk="0" hangingPunct="1">
              <a:lnSpc>
                <a:spcPct val="100000"/>
              </a:lnSpc>
              <a:spcBef>
                <a:spcPts val="0"/>
              </a:spcBef>
              <a:spcAft>
                <a:spcPts val="0"/>
              </a:spcAft>
              <a:buClrTx/>
              <a:buSzTx/>
              <a:buFontTx/>
              <a:buNone/>
              <a:defRPr/>
            </a:pPr>
            <a:r>
              <a:rPr lang="zh-CN" altLang="en-US" sz="2000" b="1" noProof="0">
                <a:ln>
                  <a:noFill/>
                </a:ln>
                <a:solidFill>
                  <a:srgbClr val="6AE7FF"/>
                </a:solidFill>
                <a:effectLst/>
                <a:uLnTx/>
                <a:uFillTx/>
                <a:latin typeface="微软雅黑" panose="020B0503020204020204" charset="-122"/>
                <a:ea typeface="微软雅黑" panose="020B0503020204020204" charset="-122"/>
                <a:sym typeface="+mn-ea"/>
              </a:rPr>
              <a:t>大数据下的计算机软件技术</a:t>
            </a:r>
            <a:endParaRPr kumimoji="0" lang="zh-CN" altLang="en-US" sz="2000" b="1" i="0" u="none" strike="noStrike" kern="1200" cap="none" spc="0" normalizeH="0" baseline="0" noProof="0">
              <a:ln>
                <a:noFill/>
              </a:ln>
              <a:solidFill>
                <a:srgbClr val="6AE7FF"/>
              </a:solidFill>
              <a:effectLst/>
              <a:uLnTx/>
              <a:uFillTx/>
              <a:latin typeface="微软雅黑" panose="020B0503020204020204" charset="-122"/>
              <a:ea typeface="微软雅黑" panose="020B0503020204020204" charset="-122"/>
              <a:cs typeface="+mn-cs"/>
            </a:endParaRPr>
          </a:p>
        </p:txBody>
      </p:sp>
      <p:sp>
        <p:nvSpPr>
          <p:cNvPr id="12" name="文本框 11"/>
          <p:cNvSpPr txBox="1"/>
          <p:nvPr/>
        </p:nvSpPr>
        <p:spPr>
          <a:xfrm>
            <a:off x="3169285" y="4549775"/>
            <a:ext cx="819785" cy="70675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a:ln>
                  <a:noFill/>
                </a:ln>
                <a:solidFill>
                  <a:srgbClr val="6AE7FF"/>
                </a:solidFill>
                <a:effectLst/>
                <a:uLnTx/>
                <a:uFillTx/>
                <a:latin typeface="微软雅黑" panose="020B0503020204020204" charset="-122"/>
                <a:ea typeface="微软雅黑" panose="020B0503020204020204" charset="-122"/>
                <a:cs typeface="+mn-cs"/>
              </a:rPr>
              <a:t>03</a:t>
            </a:r>
            <a:endParaRPr kumimoji="0" lang="en-US" altLang="zh-CN" sz="4000" b="1" i="0" u="none" strike="noStrike" kern="1200" cap="none" spc="0" normalizeH="0" baseline="0" noProof="0">
              <a:ln>
                <a:noFill/>
              </a:ln>
              <a:solidFill>
                <a:srgbClr val="6AE7FF"/>
              </a:solidFill>
              <a:effectLst/>
              <a:uLnTx/>
              <a:uFillTx/>
              <a:latin typeface="微软雅黑" panose="020B0503020204020204" charset="-122"/>
              <a:ea typeface="微软雅黑" panose="020B0503020204020204" charset="-122"/>
              <a:cs typeface="+mn-cs"/>
            </a:endParaRPr>
          </a:p>
        </p:txBody>
      </p:sp>
      <p:sp>
        <p:nvSpPr>
          <p:cNvPr id="13" name="圆角矩形 12"/>
          <p:cNvSpPr/>
          <p:nvPr/>
        </p:nvSpPr>
        <p:spPr>
          <a:xfrm>
            <a:off x="4584700" y="4646930"/>
            <a:ext cx="4594225"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algn="ctr" defTabSz="914400" rtl="0" eaLnBrk="1" fontAlgn="auto" latinLnBrk="0" hangingPunct="1">
              <a:lnSpc>
                <a:spcPct val="100000"/>
              </a:lnSpc>
              <a:spcBef>
                <a:spcPts val="0"/>
              </a:spcBef>
              <a:spcAft>
                <a:spcPts val="0"/>
              </a:spcAft>
              <a:buClrTx/>
              <a:buSzTx/>
              <a:buFontTx/>
              <a:buNone/>
              <a:defRPr/>
            </a:pPr>
            <a:r>
              <a:rPr lang="zh-CN" altLang="en-US" sz="2000" b="1" noProof="0">
                <a:ln>
                  <a:noFill/>
                </a:ln>
                <a:solidFill>
                  <a:srgbClr val="6AE7FF"/>
                </a:solidFill>
                <a:effectLst/>
                <a:uLnTx/>
                <a:uFillTx/>
                <a:latin typeface="微软雅黑" panose="020B0503020204020204" charset="-122"/>
                <a:ea typeface="微软雅黑" panose="020B0503020204020204" charset="-122"/>
                <a:sym typeface="+mn-ea"/>
              </a:rPr>
              <a:t>大数据下计算机软件技术的具体应用</a:t>
            </a:r>
            <a:endParaRPr kumimoji="0" lang="zh-CN" altLang="en-US" sz="2000" b="1" i="0" u="none" strike="noStrike" kern="1200" cap="none" spc="0" normalizeH="0" baseline="0" noProof="0">
              <a:ln>
                <a:noFill/>
              </a:ln>
              <a:solidFill>
                <a:srgbClr val="6AE7FF"/>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750" advTm="3000">
        <p:pull/>
      </p:transition>
    </mc:Choice>
    <mc:Fallback>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110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par>
                          <p:cTn id="18" fill="hold">
                            <p:stCondLst>
                              <p:cond delay="1600"/>
                            </p:stCondLst>
                            <p:childTnLst>
                              <p:par>
                                <p:cTn id="19" presetID="29" presetClass="entr" presetSubtype="0" fill="hold" grpId="1"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2"/>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3" dur="500"/>
                                        <p:tgtEl>
                                          <p:spTgt spid="9"/>
                                        </p:tgtEl>
                                      </p:cBhvr>
                                    </p:animEffect>
                                  </p:childTnLst>
                                </p:cTn>
                              </p:par>
                            </p:childTnLst>
                          </p:cTn>
                        </p:par>
                        <p:par>
                          <p:cTn id="24" fill="hold">
                            <p:stCondLst>
                              <p:cond delay="2100"/>
                            </p:stCondLst>
                            <p:childTnLst>
                              <p:par>
                                <p:cTn id="25" presetID="53"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par>
                          <p:cTn id="30" fill="hold">
                            <p:stCondLst>
                              <p:cond delay="2600"/>
                            </p:stCondLst>
                            <p:childTnLst>
                              <p:par>
                                <p:cTn id="31" presetID="29" presetClass="entr" presetSubtype="0" fill="hold" grpId="1"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ppt_x</p:attrName>
                                        </p:attrNameLst>
                                      </p:cBhvr>
                                      <p:tavLst>
                                        <p:tav tm="0">
                                          <p:val>
                                            <p:strVal val="#ppt_x-.2"/>
                                          </p:val>
                                        </p:tav>
                                        <p:tav tm="100000">
                                          <p:val>
                                            <p:strVal val="#ppt_x"/>
                                          </p:val>
                                        </p:tav>
                                      </p:tavLst>
                                    </p:anim>
                                    <p:anim calcmode="lin" valueType="num">
                                      <p:cBhvr>
                                        <p:cTn id="34" dur="5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35" dur="500"/>
                                        <p:tgtEl>
                                          <p:spTgt spid="11"/>
                                        </p:tgtEl>
                                      </p:cBhvr>
                                    </p:animEffect>
                                  </p:childTnLst>
                                </p:cTn>
                              </p:par>
                            </p:childTnLst>
                          </p:cTn>
                        </p:par>
                        <p:par>
                          <p:cTn id="36" fill="hold">
                            <p:stCondLst>
                              <p:cond delay="3100"/>
                            </p:stCondLst>
                            <p:childTnLst>
                              <p:par>
                                <p:cTn id="37" presetID="53" presetClass="entr" presetSubtype="16"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par>
                          <p:cTn id="42" fill="hold">
                            <p:stCondLst>
                              <p:cond delay="3600"/>
                            </p:stCondLst>
                            <p:childTnLst>
                              <p:par>
                                <p:cTn id="43" presetID="29" presetClass="entr" presetSubtype="0" fill="hold" grpId="1"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ppt_x</p:attrName>
                                        </p:attrNameLst>
                                      </p:cBhvr>
                                      <p:tavLst>
                                        <p:tav tm="0">
                                          <p:val>
                                            <p:strVal val="#ppt_x-.2"/>
                                          </p:val>
                                        </p:tav>
                                        <p:tav tm="100000">
                                          <p:val>
                                            <p:strVal val="#ppt_x"/>
                                          </p:val>
                                        </p:tav>
                                      </p:tavLst>
                                    </p:anim>
                                    <p:anim calcmode="lin" valueType="num">
                                      <p:cBhvr>
                                        <p:cTn id="46"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animBg="1"/>
      <p:bldP spid="9" grpId="1" bldLvl="0" animBg="1"/>
      <p:bldP spid="10" grpId="0"/>
      <p:bldP spid="11" grpId="0" animBg="1"/>
      <p:bldP spid="11" grpId="1" bldLvl="0" animBg="1"/>
      <p:bldP spid="12" grpId="0"/>
      <p:bldP spid="13" grpId="0" animBg="1"/>
      <p:bldP spid="13" grpId="1"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a:ln>
                  <a:noFill/>
                </a:ln>
                <a:solidFill>
                  <a:srgbClr val="6AE7FF"/>
                </a:solidFill>
                <a:effectLst/>
                <a:uLnTx/>
                <a:uFillTx/>
                <a:latin typeface="Calibri" panose="020F0502020204030204"/>
                <a:ea typeface="宋体" panose="02010600030101010101" pitchFamily="2" charset="-122"/>
                <a:cs typeface="+mn-cs"/>
              </a:rPr>
              <a:t>01</a:t>
            </a:r>
            <a:endParaRPr kumimoji="0" lang="en-US" altLang="zh-CN" sz="9600" b="0" i="0" u="none" strike="noStrike" kern="1200" cap="none" spc="0" normalizeH="0" baseline="0" noProof="0">
              <a:ln>
                <a:noFill/>
              </a:ln>
              <a:solidFill>
                <a:srgbClr val="6AE7FF"/>
              </a:solidFill>
              <a:effectLst/>
              <a:uLnTx/>
              <a:uFillTx/>
              <a:latin typeface="Calibri" panose="020F0502020204030204"/>
              <a:ea typeface="宋体" panose="02010600030101010101" pitchFamily="2" charset="-122"/>
              <a:cs typeface="+mn-cs"/>
            </a:endParaRPr>
          </a:p>
        </p:txBody>
      </p:sp>
      <p:sp>
        <p:nvSpPr>
          <p:cNvPr id="4" name="文本框 3"/>
          <p:cNvSpPr txBox="1"/>
          <p:nvPr/>
        </p:nvSpPr>
        <p:spPr>
          <a:xfrm>
            <a:off x="4620895" y="2735580"/>
            <a:ext cx="3735705" cy="46037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2400" noProof="0">
                <a:ln>
                  <a:noFill/>
                </a:ln>
                <a:solidFill>
                  <a:srgbClr val="10FBFE"/>
                </a:solidFill>
                <a:effectLst/>
                <a:uLnTx/>
                <a:uFillTx/>
                <a:latin typeface="微软雅黑" panose="020B0503020204020204" charset="-122"/>
                <a:ea typeface="微软雅黑" panose="020B0503020204020204" charset="-122"/>
                <a:sym typeface="+mn-ea"/>
              </a:rPr>
              <a:t>大数据与计算机软件技术</a:t>
            </a:r>
            <a:endParaRPr kumimoji="0" lang="zh-CN" altLang="en-US" sz="2400" b="0"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endParaRPr>
          </a:p>
        </p:txBody>
      </p:sp>
      <p:sp>
        <p:nvSpPr>
          <p:cNvPr id="359" name="矩形 358"/>
          <p:cNvSpPr/>
          <p:nvPr/>
        </p:nvSpPr>
        <p:spPr>
          <a:xfrm>
            <a:off x="4620895" y="3197225"/>
            <a:ext cx="5001260" cy="36830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Big Data and Computer Software Technology</a:t>
            </a:r>
            <a:endPar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750" advTm="3000">
        <p:pull/>
      </p:transition>
    </mc:Choice>
    <mc:Fallback>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par>
                          <p:cTn id="25" fill="hold">
                            <p:stCondLst>
                              <p:cond delay="2000"/>
                            </p:stCondLst>
                            <p:childTnLst>
                              <p:par>
                                <p:cTn id="26" presetID="42" presetClass="entr" presetSubtype="0" fill="hold" grpId="0" nodeType="afterEffect">
                                  <p:stCondLst>
                                    <p:cond delay="0"/>
                                  </p:stCondLst>
                                  <p:childTnLst>
                                    <p:set>
                                      <p:cBhvr>
                                        <p:cTn id="27" dur="1" fill="hold">
                                          <p:stCondLst>
                                            <p:cond delay="0"/>
                                          </p:stCondLst>
                                        </p:cTn>
                                        <p:tgtEl>
                                          <p:spTgt spid="359"/>
                                        </p:tgtEl>
                                        <p:attrNameLst>
                                          <p:attrName>style.visibility</p:attrName>
                                        </p:attrNameLst>
                                      </p:cBhvr>
                                      <p:to>
                                        <p:strVal val="visible"/>
                                      </p:to>
                                    </p:set>
                                    <p:animEffect transition="in" filter="fade">
                                      <p:cBhvr>
                                        <p:cTn id="28" dur="500"/>
                                        <p:tgtEl>
                                          <p:spTgt spid="359"/>
                                        </p:tgtEl>
                                      </p:cBhvr>
                                    </p:animEffect>
                                    <p:anim calcmode="lin" valueType="num">
                                      <p:cBhvr>
                                        <p:cTn id="29" dur="500" fill="hold"/>
                                        <p:tgtEl>
                                          <p:spTgt spid="359"/>
                                        </p:tgtEl>
                                        <p:attrNameLst>
                                          <p:attrName>ppt_x</p:attrName>
                                        </p:attrNameLst>
                                      </p:cBhvr>
                                      <p:tavLst>
                                        <p:tav tm="0">
                                          <p:val>
                                            <p:strVal val="#ppt_x"/>
                                          </p:val>
                                        </p:tav>
                                        <p:tav tm="100000">
                                          <p:val>
                                            <p:strVal val="#ppt_x"/>
                                          </p:val>
                                        </p:tav>
                                      </p:tavLst>
                                    </p:anim>
                                    <p:anim calcmode="lin" valueType="num">
                                      <p:cBhvr>
                                        <p:cTn id="30"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1</a:t>
              </a:r>
              <a:endParaRPr kumimoji="0" lang="en-US" altLang="zh-CN" sz="24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rPr>
              <a:t>单击此处输入标题 </a:t>
            </a:r>
            <a:r>
              <a:rPr kumimoji="0" lang="en-US" altLang="zh-CN" sz="2000" b="1"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sym typeface="+mn-ea"/>
              </a:rPr>
              <a:t>Click here to add your title</a:t>
            </a:r>
            <a:endParaRPr kumimoji="0" lang="zh-CN" altLang="en-US" sz="1600" b="1"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ea"/>
            </a:endParaRPr>
          </a:p>
        </p:txBody>
      </p:sp>
      <p:grpSp>
        <p:nvGrpSpPr>
          <p:cNvPr id="9" name="组合 8"/>
          <p:cNvGrpSpPr/>
          <p:nvPr/>
        </p:nvGrpSpPr>
        <p:grpSpPr>
          <a:xfrm>
            <a:off x="6780848" y="1742123"/>
            <a:ext cx="3949065" cy="1207770"/>
            <a:chOff x="6762750" y="1238250"/>
            <a:chExt cx="5265420" cy="1610360"/>
          </a:xfrm>
        </p:grpSpPr>
        <p:sp>
          <p:nvSpPr>
            <p:cNvPr id="8198" name="矩形 16"/>
            <p:cNvSpPr>
              <a:spLocks noChangeArrowheads="1"/>
            </p:cNvSpPr>
            <p:nvPr/>
          </p:nvSpPr>
          <p:spPr bwMode="auto">
            <a:xfrm>
              <a:off x="7373197" y="1619250"/>
              <a:ext cx="4654973" cy="122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When a cigarette falls in love with a match,it is destined to be hurt.When a cigarette falls in love with a match,it is destined to be hurt.</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199" name="矩形 9"/>
            <p:cNvSpPr>
              <a:spLocks noChangeArrowheads="1"/>
            </p:cNvSpPr>
            <p:nvPr/>
          </p:nvSpPr>
          <p:spPr bwMode="auto">
            <a:xfrm>
              <a:off x="7373938" y="1238250"/>
              <a:ext cx="2919412"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sym typeface="+mn-ea"/>
                </a:rPr>
                <a:t>单击此处输入标题</a:t>
              </a:r>
              <a:endParaRPr kumimoji="0" lang="zh-CN" altLang="en-US" sz="1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8204" name="组合 16"/>
            <p:cNvGrpSpPr/>
            <p:nvPr/>
          </p:nvGrpSpPr>
          <p:grpSpPr bwMode="auto">
            <a:xfrm>
              <a:off x="6762750" y="1238250"/>
              <a:ext cx="571500" cy="428625"/>
              <a:chOff x="3000364" y="642924"/>
              <a:chExt cx="428628" cy="321471"/>
            </a:xfrm>
          </p:grpSpPr>
          <p:sp>
            <p:nvSpPr>
              <p:cNvPr id="15" name="等腰三角形 14"/>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等腰三角形 15"/>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5" name="组合 4"/>
          <p:cNvGrpSpPr/>
          <p:nvPr/>
        </p:nvGrpSpPr>
        <p:grpSpPr>
          <a:xfrm>
            <a:off x="4631055" y="2224405"/>
            <a:ext cx="2928938" cy="3003947"/>
            <a:chOff x="4000500" y="1714500"/>
            <a:chExt cx="3905250" cy="4005263"/>
          </a:xfrm>
        </p:grpSpPr>
        <p:grpSp>
          <p:nvGrpSpPr>
            <p:cNvPr id="8194" name="组合 4"/>
            <p:cNvGrpSpPr/>
            <p:nvPr/>
          </p:nvGrpSpPr>
          <p:grpSpPr bwMode="auto">
            <a:xfrm>
              <a:off x="4000500" y="1714500"/>
              <a:ext cx="3905250" cy="4005263"/>
              <a:chOff x="857223" y="954920"/>
              <a:chExt cx="3357586" cy="3406892"/>
            </a:xfrm>
          </p:grpSpPr>
          <p:sp>
            <p:nvSpPr>
              <p:cNvPr id="6" name="椭圆 5"/>
              <p:cNvSpPr/>
              <p:nvPr/>
            </p:nvSpPr>
            <p:spPr>
              <a:xfrm rot="1906325">
                <a:off x="2063770" y="954920"/>
                <a:ext cx="1029114" cy="3356929"/>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椭圆 6"/>
              <p:cNvSpPr/>
              <p:nvPr/>
            </p:nvSpPr>
            <p:spPr>
              <a:xfrm rot="19526860">
                <a:off x="2108811" y="1004883"/>
                <a:ext cx="1030478" cy="3356929"/>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椭圆 7"/>
              <p:cNvSpPr/>
              <p:nvPr/>
            </p:nvSpPr>
            <p:spPr>
              <a:xfrm rot="16200000">
                <a:off x="2035717" y="964719"/>
                <a:ext cx="1000598" cy="3357586"/>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2" name="椭圆 11"/>
            <p:cNvSpPr/>
            <p:nvPr/>
          </p:nvSpPr>
          <p:spPr>
            <a:xfrm>
              <a:off x="6191250" y="2286000"/>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a:off x="7143750" y="4762500"/>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a:off x="4270375" y="3933825"/>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7" name="组合 16"/>
          <p:cNvGrpSpPr/>
          <p:nvPr/>
        </p:nvGrpSpPr>
        <p:grpSpPr>
          <a:xfrm>
            <a:off x="7381558" y="4153853"/>
            <a:ext cx="3644900" cy="1484630"/>
            <a:chOff x="6762750" y="1238250"/>
            <a:chExt cx="4859867" cy="1979507"/>
          </a:xfrm>
        </p:grpSpPr>
        <p:sp>
          <p:nvSpPr>
            <p:cNvPr id="18" name="矩形 16"/>
            <p:cNvSpPr>
              <a:spLocks noChangeArrowheads="1"/>
            </p:cNvSpPr>
            <p:nvPr/>
          </p:nvSpPr>
          <p:spPr bwMode="auto">
            <a:xfrm>
              <a:off x="7373197" y="1619250"/>
              <a:ext cx="4249420" cy="159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When a cigarette falls in love with a match,it is destined to be hurt.When a cigarette falls in love with a match,it is destined to be hurt.</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1" name="矩形 9"/>
            <p:cNvSpPr>
              <a:spLocks noChangeArrowheads="1"/>
            </p:cNvSpPr>
            <p:nvPr/>
          </p:nvSpPr>
          <p:spPr bwMode="auto">
            <a:xfrm>
              <a:off x="7373938" y="1238250"/>
              <a:ext cx="2919412"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sym typeface="+mn-ea"/>
                </a:rPr>
                <a:t>单击此处输入标题</a:t>
              </a:r>
              <a:endParaRPr kumimoji="0" lang="zh-CN" altLang="en-US" sz="1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24" name="组合 16"/>
            <p:cNvGrpSpPr/>
            <p:nvPr/>
          </p:nvGrpSpPr>
          <p:grpSpPr bwMode="auto">
            <a:xfrm>
              <a:off x="6762750" y="1238250"/>
              <a:ext cx="571500" cy="428625"/>
              <a:chOff x="3000364" y="642924"/>
              <a:chExt cx="428628" cy="321471"/>
            </a:xfrm>
          </p:grpSpPr>
          <p:sp>
            <p:nvSpPr>
              <p:cNvPr id="25" name="等腰三角形 24"/>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6" name="等腰三角形 25"/>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27" name="组合 26"/>
          <p:cNvGrpSpPr/>
          <p:nvPr/>
        </p:nvGrpSpPr>
        <p:grpSpPr>
          <a:xfrm>
            <a:off x="1319213" y="3765868"/>
            <a:ext cx="3644900" cy="1484630"/>
            <a:chOff x="6762750" y="1238250"/>
            <a:chExt cx="4859867" cy="1979507"/>
          </a:xfrm>
        </p:grpSpPr>
        <p:sp>
          <p:nvSpPr>
            <p:cNvPr id="28" name="矩形 16"/>
            <p:cNvSpPr>
              <a:spLocks noChangeArrowheads="1"/>
            </p:cNvSpPr>
            <p:nvPr/>
          </p:nvSpPr>
          <p:spPr bwMode="auto">
            <a:xfrm>
              <a:off x="7373197" y="1619250"/>
              <a:ext cx="4249420" cy="159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When a cigarette falls in love with a match,it is destined to be hurt.When a cigarette falls in love with a match,it is destined to be hurt.</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9" name="矩形 9"/>
            <p:cNvSpPr>
              <a:spLocks noChangeArrowheads="1"/>
            </p:cNvSpPr>
            <p:nvPr/>
          </p:nvSpPr>
          <p:spPr bwMode="auto">
            <a:xfrm>
              <a:off x="7373938" y="1238250"/>
              <a:ext cx="2919412"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sym typeface="+mn-ea"/>
                </a:rPr>
                <a:t>单击此处输入标题</a:t>
              </a:r>
              <a:endParaRPr kumimoji="0" lang="zh-CN" altLang="en-US" sz="1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30" name="组合 16"/>
            <p:cNvGrpSpPr/>
            <p:nvPr/>
          </p:nvGrpSpPr>
          <p:grpSpPr bwMode="auto">
            <a:xfrm>
              <a:off x="6762750" y="1238250"/>
              <a:ext cx="571500" cy="428625"/>
              <a:chOff x="3000364" y="642924"/>
              <a:chExt cx="428628" cy="321471"/>
            </a:xfrm>
          </p:grpSpPr>
          <p:sp>
            <p:nvSpPr>
              <p:cNvPr id="31" name="等腰三角形 30"/>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等腰三角形 31"/>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spTree>
  </p:cSld>
  <p:clrMapOvr>
    <a:masterClrMapping/>
  </p:clrMapOvr>
  <mc:AlternateContent xmlns:mc="http://schemas.openxmlformats.org/markup-compatibility/2006">
    <mc:Choice xmlns:p14="http://schemas.microsoft.com/office/powerpoint/2010/main" Requires="p14">
      <p:transition spd="slow" p14:dur="1750" advTm="3000">
        <p:pull/>
      </p:transition>
    </mc:Choice>
    <mc:Fallback>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anim calcmode="lin" valueType="num">
                                      <p:cBhvr>
                                        <p:cTn id="18" dur="2000" fill="hold"/>
                                        <p:tgtEl>
                                          <p:spTgt spid="5"/>
                                        </p:tgtEl>
                                        <p:attrNameLst>
                                          <p:attrName>style.rotation</p:attrName>
                                        </p:attrNameLst>
                                      </p:cBhvr>
                                      <p:tavLst>
                                        <p:tav tm="0">
                                          <p:val>
                                            <p:fltVal val="720"/>
                                          </p:val>
                                        </p:tav>
                                        <p:tav tm="100000">
                                          <p:val>
                                            <p:fltVal val="0"/>
                                          </p:val>
                                        </p:tav>
                                      </p:tavLst>
                                    </p:anim>
                                    <p:anim calcmode="lin" valueType="num">
                                      <p:cBhvr>
                                        <p:cTn id="19" dur="2000" fill="hold"/>
                                        <p:tgtEl>
                                          <p:spTgt spid="5"/>
                                        </p:tgtEl>
                                        <p:attrNameLst>
                                          <p:attrName>ppt_h</p:attrName>
                                        </p:attrNameLst>
                                      </p:cBhvr>
                                      <p:tavLst>
                                        <p:tav tm="0">
                                          <p:val>
                                            <p:fltVal val="0"/>
                                          </p:val>
                                        </p:tav>
                                        <p:tav tm="100000">
                                          <p:val>
                                            <p:strVal val="#ppt_h"/>
                                          </p:val>
                                        </p:tav>
                                      </p:tavLst>
                                    </p:anim>
                                    <p:anim calcmode="lin" valueType="num">
                                      <p:cBhvr>
                                        <p:cTn id="20" dur="2000" fill="hold"/>
                                        <p:tgtEl>
                                          <p:spTgt spid="5"/>
                                        </p:tgtEl>
                                        <p:attrNameLst>
                                          <p:attrName>ppt_w</p:attrName>
                                        </p:attrNameLst>
                                      </p:cBhvr>
                                      <p:tavLst>
                                        <p:tav tm="0">
                                          <p:val>
                                            <p:fltVal val="0"/>
                                          </p:val>
                                        </p:tav>
                                        <p:tav tm="100000">
                                          <p:val>
                                            <p:strVal val="#ppt_w"/>
                                          </p:val>
                                        </p:tav>
                                      </p:tavLst>
                                    </p:anim>
                                  </p:childTnLst>
                                </p:cTn>
                              </p:par>
                            </p:childTnLst>
                          </p:cTn>
                        </p:par>
                        <p:par>
                          <p:cTn id="21" fill="hold">
                            <p:stCondLst>
                              <p:cond delay="3000"/>
                            </p:stCondLst>
                            <p:childTnLst>
                              <p:par>
                                <p:cTn id="22" presetID="22" presetClass="entr" presetSubtype="8"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par>
                          <p:cTn id="25" fill="hold">
                            <p:stCondLst>
                              <p:cond delay="35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1</a:t>
              </a:r>
              <a:endParaRPr kumimoji="0" lang="en-US" altLang="zh-CN" sz="24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rPr>
              <a:t>单击此处输入标题 </a:t>
            </a:r>
            <a:r>
              <a:rPr kumimoji="0" lang="en-US" altLang="zh-CN" sz="2000" b="1"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sym typeface="+mn-ea"/>
              </a:rPr>
              <a:t>Click here to add your title</a:t>
            </a:r>
            <a:endParaRPr kumimoji="0" lang="zh-CN" altLang="en-US" sz="1600" b="1"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ea"/>
            </a:endParaRPr>
          </a:p>
        </p:txBody>
      </p:sp>
      <p:sp>
        <p:nvSpPr>
          <p:cNvPr id="6" name="任意多边形: 形状 1"/>
          <p:cNvSpPr/>
          <p:nvPr/>
        </p:nvSpPr>
        <p:spPr>
          <a:xfrm>
            <a:off x="0" y="2958986"/>
            <a:ext cx="12192000" cy="1347474"/>
          </a:xfrm>
          <a:custGeom>
            <a:avLst/>
            <a:gdLst>
              <a:gd name="connsiteX0" fmla="*/ 0 w 10898372"/>
              <a:gd name="connsiteY0" fmla="*/ 209517 h 1347474"/>
              <a:gd name="connsiteX1" fmla="*/ 2392326 w 10898372"/>
              <a:gd name="connsiteY1" fmla="*/ 1347201 h 1347474"/>
              <a:gd name="connsiteX2" fmla="*/ 4433777 w 10898372"/>
              <a:gd name="connsiteY2" fmla="*/ 326475 h 1347474"/>
              <a:gd name="connsiteX3" fmla="*/ 6996223 w 10898372"/>
              <a:gd name="connsiteY3" fmla="*/ 1272773 h 1347474"/>
              <a:gd name="connsiteX4" fmla="*/ 9399181 w 10898372"/>
              <a:gd name="connsiteY4" fmla="*/ 18131 h 1347474"/>
              <a:gd name="connsiteX5" fmla="*/ 10898372 w 10898372"/>
              <a:gd name="connsiteY5" fmla="*/ 645452 h 134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98372" h="1347474">
                <a:moveTo>
                  <a:pt x="0" y="209517"/>
                </a:moveTo>
                <a:cubicBezTo>
                  <a:pt x="826681" y="768612"/>
                  <a:pt x="1653363" y="1327708"/>
                  <a:pt x="2392326" y="1347201"/>
                </a:cubicBezTo>
                <a:cubicBezTo>
                  <a:pt x="3131289" y="1366694"/>
                  <a:pt x="3666461" y="338880"/>
                  <a:pt x="4433777" y="326475"/>
                </a:cubicBezTo>
                <a:cubicBezTo>
                  <a:pt x="5201093" y="314070"/>
                  <a:pt x="6168656" y="1324164"/>
                  <a:pt x="6996223" y="1272773"/>
                </a:cubicBezTo>
                <a:cubicBezTo>
                  <a:pt x="7823790" y="1221382"/>
                  <a:pt x="8748823" y="122684"/>
                  <a:pt x="9399181" y="18131"/>
                </a:cubicBezTo>
                <a:cubicBezTo>
                  <a:pt x="10049539" y="-86422"/>
                  <a:pt x="10473955" y="279515"/>
                  <a:pt x="10898372" y="645452"/>
                </a:cubicBezTo>
              </a:path>
            </a:pathLst>
          </a:custGeom>
          <a:noFill/>
          <a:ln>
            <a:solidFill>
              <a:srgbClr val="6AE7FF">
                <a:alpha val="61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33" name="组合 32"/>
          <p:cNvGrpSpPr/>
          <p:nvPr/>
        </p:nvGrpSpPr>
        <p:grpSpPr>
          <a:xfrm>
            <a:off x="1991832" y="3742659"/>
            <a:ext cx="914400" cy="914400"/>
            <a:chOff x="1991832" y="3742659"/>
            <a:chExt cx="914400" cy="914400"/>
          </a:xfrm>
        </p:grpSpPr>
        <p:sp>
          <p:nvSpPr>
            <p:cNvPr id="7" name="椭圆 6"/>
            <p:cNvSpPr/>
            <p:nvPr/>
          </p:nvSpPr>
          <p:spPr>
            <a:xfrm>
              <a:off x="1991832" y="3742659"/>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statistics-on-laptop_82095"/>
            <p:cNvSpPr>
              <a:spLocks noChangeAspect="1"/>
            </p:cNvSpPr>
            <p:nvPr/>
          </p:nvSpPr>
          <p:spPr bwMode="auto">
            <a:xfrm>
              <a:off x="2254903" y="3999630"/>
              <a:ext cx="388257" cy="388257"/>
            </a:xfrm>
            <a:custGeom>
              <a:avLst/>
              <a:gdLst>
                <a:gd name="connsiteX0" fmla="*/ 211137 w 331788"/>
                <a:gd name="connsiteY0" fmla="*/ 211138 h 331788"/>
                <a:gd name="connsiteX1" fmla="*/ 211137 w 331788"/>
                <a:gd name="connsiteY1" fmla="*/ 314326 h 331788"/>
                <a:gd name="connsiteX2" fmla="*/ 314325 w 331788"/>
                <a:gd name="connsiteY2" fmla="*/ 211138 h 331788"/>
                <a:gd name="connsiteX3" fmla="*/ 211137 w 331788"/>
                <a:gd name="connsiteY3" fmla="*/ 211138 h 331788"/>
                <a:gd name="connsiteX4" fmla="*/ 203047 w 331788"/>
                <a:gd name="connsiteY4" fmla="*/ 195263 h 331788"/>
                <a:gd name="connsiteX5" fmla="*/ 323713 w 331788"/>
                <a:gd name="connsiteY5" fmla="*/ 195263 h 331788"/>
                <a:gd name="connsiteX6" fmla="*/ 328903 w 331788"/>
                <a:gd name="connsiteY6" fmla="*/ 197858 h 331788"/>
                <a:gd name="connsiteX7" fmla="*/ 330200 w 331788"/>
                <a:gd name="connsiteY7" fmla="*/ 204345 h 331788"/>
                <a:gd name="connsiteX8" fmla="*/ 204344 w 331788"/>
                <a:gd name="connsiteY8" fmla="*/ 330201 h 331788"/>
                <a:gd name="connsiteX9" fmla="*/ 203047 w 331788"/>
                <a:gd name="connsiteY9" fmla="*/ 330201 h 331788"/>
                <a:gd name="connsiteX10" fmla="*/ 197857 w 331788"/>
                <a:gd name="connsiteY10" fmla="*/ 328904 h 331788"/>
                <a:gd name="connsiteX11" fmla="*/ 195262 w 331788"/>
                <a:gd name="connsiteY11" fmla="*/ 323714 h 331788"/>
                <a:gd name="connsiteX12" fmla="*/ 195262 w 331788"/>
                <a:gd name="connsiteY12" fmla="*/ 203048 h 331788"/>
                <a:gd name="connsiteX13" fmla="*/ 203047 w 331788"/>
                <a:gd name="connsiteY13" fmla="*/ 195263 h 331788"/>
                <a:gd name="connsiteX14" fmla="*/ 165894 w 331788"/>
                <a:gd name="connsiteY14" fmla="*/ 0 h 331788"/>
                <a:gd name="connsiteX15" fmla="*/ 331788 w 331788"/>
                <a:gd name="connsiteY15" fmla="*/ 165894 h 331788"/>
                <a:gd name="connsiteX16" fmla="*/ 316236 w 331788"/>
                <a:gd name="connsiteY16" fmla="*/ 181446 h 331788"/>
                <a:gd name="connsiteX17" fmla="*/ 181446 w 331788"/>
                <a:gd name="connsiteY17" fmla="*/ 181446 h 331788"/>
                <a:gd name="connsiteX18" fmla="*/ 181446 w 331788"/>
                <a:gd name="connsiteY18" fmla="*/ 316236 h 331788"/>
                <a:gd name="connsiteX19" fmla="*/ 165894 w 331788"/>
                <a:gd name="connsiteY19" fmla="*/ 331788 h 331788"/>
                <a:gd name="connsiteX20" fmla="*/ 0 w 331788"/>
                <a:gd name="connsiteY20" fmla="*/ 165894 h 331788"/>
                <a:gd name="connsiteX21" fmla="*/ 165894 w 331788"/>
                <a:gd name="connsiteY21"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788" h="331788">
                  <a:moveTo>
                    <a:pt x="211137" y="211138"/>
                  </a:moveTo>
                  <a:cubicBezTo>
                    <a:pt x="211137" y="211138"/>
                    <a:pt x="211137" y="211138"/>
                    <a:pt x="211137" y="314326"/>
                  </a:cubicBezTo>
                  <a:cubicBezTo>
                    <a:pt x="262731" y="305297"/>
                    <a:pt x="305296" y="262732"/>
                    <a:pt x="314325" y="211138"/>
                  </a:cubicBezTo>
                  <a:cubicBezTo>
                    <a:pt x="314325" y="211138"/>
                    <a:pt x="314325" y="211138"/>
                    <a:pt x="211137" y="211138"/>
                  </a:cubicBezTo>
                  <a:close/>
                  <a:moveTo>
                    <a:pt x="203047" y="195263"/>
                  </a:moveTo>
                  <a:cubicBezTo>
                    <a:pt x="203047" y="195263"/>
                    <a:pt x="203047" y="195263"/>
                    <a:pt x="323713" y="195263"/>
                  </a:cubicBezTo>
                  <a:cubicBezTo>
                    <a:pt x="325010" y="195263"/>
                    <a:pt x="327605" y="196560"/>
                    <a:pt x="328903" y="197858"/>
                  </a:cubicBezTo>
                  <a:cubicBezTo>
                    <a:pt x="330200" y="199155"/>
                    <a:pt x="330200" y="201750"/>
                    <a:pt x="330200" y="204345"/>
                  </a:cubicBezTo>
                  <a:cubicBezTo>
                    <a:pt x="323713" y="270517"/>
                    <a:pt x="270516" y="323714"/>
                    <a:pt x="204344" y="330201"/>
                  </a:cubicBezTo>
                  <a:cubicBezTo>
                    <a:pt x="204344" y="330201"/>
                    <a:pt x="203047" y="330201"/>
                    <a:pt x="203047" y="330201"/>
                  </a:cubicBezTo>
                  <a:cubicBezTo>
                    <a:pt x="201749" y="330201"/>
                    <a:pt x="199154" y="330201"/>
                    <a:pt x="197857" y="328904"/>
                  </a:cubicBezTo>
                  <a:cubicBezTo>
                    <a:pt x="196559" y="327606"/>
                    <a:pt x="195262" y="325011"/>
                    <a:pt x="195262" y="323714"/>
                  </a:cubicBezTo>
                  <a:cubicBezTo>
                    <a:pt x="195262" y="323714"/>
                    <a:pt x="195262" y="323714"/>
                    <a:pt x="195262" y="203048"/>
                  </a:cubicBezTo>
                  <a:cubicBezTo>
                    <a:pt x="195262" y="199155"/>
                    <a:pt x="199154" y="195263"/>
                    <a:pt x="203047" y="195263"/>
                  </a:cubicBezTo>
                  <a:close/>
                  <a:moveTo>
                    <a:pt x="165894" y="0"/>
                  </a:moveTo>
                  <a:cubicBezTo>
                    <a:pt x="257914" y="0"/>
                    <a:pt x="331788" y="73874"/>
                    <a:pt x="331788" y="165894"/>
                  </a:cubicBezTo>
                  <a:cubicBezTo>
                    <a:pt x="331788" y="173670"/>
                    <a:pt x="325308" y="181446"/>
                    <a:pt x="316236" y="181446"/>
                  </a:cubicBezTo>
                  <a:cubicBezTo>
                    <a:pt x="316236" y="181446"/>
                    <a:pt x="316236" y="181446"/>
                    <a:pt x="181446" y="181446"/>
                  </a:cubicBezTo>
                  <a:cubicBezTo>
                    <a:pt x="181446" y="181446"/>
                    <a:pt x="181446" y="181446"/>
                    <a:pt x="181446" y="316236"/>
                  </a:cubicBezTo>
                  <a:cubicBezTo>
                    <a:pt x="181446" y="325308"/>
                    <a:pt x="173670" y="331788"/>
                    <a:pt x="165894" y="331788"/>
                  </a:cubicBezTo>
                  <a:cubicBezTo>
                    <a:pt x="73874" y="331788"/>
                    <a:pt x="0" y="257914"/>
                    <a:pt x="0" y="165894"/>
                  </a:cubicBezTo>
                  <a:cubicBezTo>
                    <a:pt x="0" y="73874"/>
                    <a:pt x="73874" y="0"/>
                    <a:pt x="165894" y="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35" name="组合 34"/>
          <p:cNvGrpSpPr/>
          <p:nvPr/>
        </p:nvGrpSpPr>
        <p:grpSpPr>
          <a:xfrm>
            <a:off x="4423144" y="2739587"/>
            <a:ext cx="914400" cy="914400"/>
            <a:chOff x="4423144" y="2739587"/>
            <a:chExt cx="914400" cy="914400"/>
          </a:xfrm>
        </p:grpSpPr>
        <p:sp>
          <p:nvSpPr>
            <p:cNvPr id="8" name="椭圆 7"/>
            <p:cNvSpPr/>
            <p:nvPr/>
          </p:nvSpPr>
          <p:spPr>
            <a:xfrm>
              <a:off x="4423144" y="2739587"/>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8" name="statistics-on-laptop_82095"/>
            <p:cNvSpPr>
              <a:spLocks noChangeAspect="1"/>
            </p:cNvSpPr>
            <p:nvPr/>
          </p:nvSpPr>
          <p:spPr bwMode="auto">
            <a:xfrm>
              <a:off x="4731947" y="3002658"/>
              <a:ext cx="296793" cy="388257"/>
            </a:xfrm>
            <a:custGeom>
              <a:avLst/>
              <a:gdLst>
                <a:gd name="connsiteX0" fmla="*/ 50800 w 252413"/>
                <a:gd name="connsiteY0" fmla="*/ 263525 h 330200"/>
                <a:gd name="connsiteX1" fmla="*/ 201613 w 252413"/>
                <a:gd name="connsiteY1" fmla="*/ 263525 h 330200"/>
                <a:gd name="connsiteX2" fmla="*/ 201613 w 252413"/>
                <a:gd name="connsiteY2" fmla="*/ 284163 h 330200"/>
                <a:gd name="connsiteX3" fmla="*/ 50800 w 252413"/>
                <a:gd name="connsiteY3" fmla="*/ 284163 h 330200"/>
                <a:gd name="connsiteX4" fmla="*/ 50800 w 252413"/>
                <a:gd name="connsiteY4" fmla="*/ 211137 h 330200"/>
                <a:gd name="connsiteX5" fmla="*/ 201613 w 252413"/>
                <a:gd name="connsiteY5" fmla="*/ 211137 h 330200"/>
                <a:gd name="connsiteX6" fmla="*/ 201613 w 252413"/>
                <a:gd name="connsiteY6" fmla="*/ 231775 h 330200"/>
                <a:gd name="connsiteX7" fmla="*/ 50800 w 252413"/>
                <a:gd name="connsiteY7" fmla="*/ 231775 h 330200"/>
                <a:gd name="connsiteX8" fmla="*/ 50800 w 252413"/>
                <a:gd name="connsiteY8" fmla="*/ 160337 h 330200"/>
                <a:gd name="connsiteX9" fmla="*/ 201613 w 252413"/>
                <a:gd name="connsiteY9" fmla="*/ 160337 h 330200"/>
                <a:gd name="connsiteX10" fmla="*/ 201613 w 252413"/>
                <a:gd name="connsiteY10" fmla="*/ 180975 h 330200"/>
                <a:gd name="connsiteX11" fmla="*/ 50800 w 252413"/>
                <a:gd name="connsiteY11" fmla="*/ 180975 h 330200"/>
                <a:gd name="connsiteX12" fmla="*/ 50800 w 252413"/>
                <a:gd name="connsiteY12" fmla="*/ 107950 h 330200"/>
                <a:gd name="connsiteX13" fmla="*/ 115888 w 252413"/>
                <a:gd name="connsiteY13" fmla="*/ 107950 h 330200"/>
                <a:gd name="connsiteX14" fmla="*/ 115888 w 252413"/>
                <a:gd name="connsiteY14" fmla="*/ 128588 h 330200"/>
                <a:gd name="connsiteX15" fmla="*/ 50800 w 252413"/>
                <a:gd name="connsiteY15" fmla="*/ 128588 h 330200"/>
                <a:gd name="connsiteX16" fmla="*/ 50800 w 252413"/>
                <a:gd name="connsiteY16" fmla="*/ 55562 h 330200"/>
                <a:gd name="connsiteX17" fmla="*/ 115888 w 252413"/>
                <a:gd name="connsiteY17" fmla="*/ 55562 h 330200"/>
                <a:gd name="connsiteX18" fmla="*/ 115888 w 252413"/>
                <a:gd name="connsiteY18" fmla="*/ 76200 h 330200"/>
                <a:gd name="connsiteX19" fmla="*/ 50800 w 252413"/>
                <a:gd name="connsiteY19" fmla="*/ 76200 h 330200"/>
                <a:gd name="connsiteX20" fmla="*/ 166688 w 252413"/>
                <a:gd name="connsiteY20" fmla="*/ 26987 h 330200"/>
                <a:gd name="connsiteX21" fmla="*/ 166688 w 252413"/>
                <a:gd name="connsiteY21" fmla="*/ 74612 h 330200"/>
                <a:gd name="connsiteX22" fmla="*/ 215901 w 252413"/>
                <a:gd name="connsiteY22" fmla="*/ 74612 h 330200"/>
                <a:gd name="connsiteX23" fmla="*/ 22225 w 252413"/>
                <a:gd name="connsiteY23" fmla="*/ 20637 h 330200"/>
                <a:gd name="connsiteX24" fmla="*/ 22225 w 252413"/>
                <a:gd name="connsiteY24" fmla="*/ 309562 h 330200"/>
                <a:gd name="connsiteX25" fmla="*/ 231775 w 252413"/>
                <a:gd name="connsiteY25" fmla="*/ 309562 h 330200"/>
                <a:gd name="connsiteX26" fmla="*/ 231775 w 252413"/>
                <a:gd name="connsiteY26" fmla="*/ 95250 h 330200"/>
                <a:gd name="connsiteX27" fmla="*/ 146050 w 252413"/>
                <a:gd name="connsiteY27" fmla="*/ 95250 h 330200"/>
                <a:gd name="connsiteX28" fmla="*/ 146050 w 252413"/>
                <a:gd name="connsiteY28" fmla="*/ 20637 h 330200"/>
                <a:gd name="connsiteX29" fmla="*/ 0 w 252413"/>
                <a:gd name="connsiteY29" fmla="*/ 0 h 330200"/>
                <a:gd name="connsiteX30" fmla="*/ 168275 w 252413"/>
                <a:gd name="connsiteY30" fmla="*/ 0 h 330200"/>
                <a:gd name="connsiteX31" fmla="*/ 252413 w 252413"/>
                <a:gd name="connsiteY31" fmla="*/ 82550 h 330200"/>
                <a:gd name="connsiteX32" fmla="*/ 252413 w 252413"/>
                <a:gd name="connsiteY32" fmla="*/ 330200 h 330200"/>
                <a:gd name="connsiteX33" fmla="*/ 0 w 252413"/>
                <a:gd name="connsiteY33" fmla="*/ 33020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413" h="330200">
                  <a:moveTo>
                    <a:pt x="50800" y="263525"/>
                  </a:moveTo>
                  <a:lnTo>
                    <a:pt x="201613" y="263525"/>
                  </a:lnTo>
                  <a:lnTo>
                    <a:pt x="201613" y="284163"/>
                  </a:lnTo>
                  <a:lnTo>
                    <a:pt x="50800" y="284163"/>
                  </a:lnTo>
                  <a:close/>
                  <a:moveTo>
                    <a:pt x="50800" y="211137"/>
                  </a:moveTo>
                  <a:lnTo>
                    <a:pt x="201613" y="211137"/>
                  </a:lnTo>
                  <a:lnTo>
                    <a:pt x="201613" y="231775"/>
                  </a:lnTo>
                  <a:lnTo>
                    <a:pt x="50800" y="231775"/>
                  </a:lnTo>
                  <a:close/>
                  <a:moveTo>
                    <a:pt x="50800" y="160337"/>
                  </a:moveTo>
                  <a:lnTo>
                    <a:pt x="201613" y="160337"/>
                  </a:lnTo>
                  <a:lnTo>
                    <a:pt x="201613" y="180975"/>
                  </a:lnTo>
                  <a:lnTo>
                    <a:pt x="50800" y="180975"/>
                  </a:lnTo>
                  <a:close/>
                  <a:moveTo>
                    <a:pt x="50800" y="107950"/>
                  </a:moveTo>
                  <a:lnTo>
                    <a:pt x="115888" y="107950"/>
                  </a:lnTo>
                  <a:lnTo>
                    <a:pt x="115888" y="128588"/>
                  </a:lnTo>
                  <a:lnTo>
                    <a:pt x="50800" y="128588"/>
                  </a:lnTo>
                  <a:close/>
                  <a:moveTo>
                    <a:pt x="50800" y="55562"/>
                  </a:moveTo>
                  <a:lnTo>
                    <a:pt x="115888" y="55562"/>
                  </a:lnTo>
                  <a:lnTo>
                    <a:pt x="115888" y="76200"/>
                  </a:lnTo>
                  <a:lnTo>
                    <a:pt x="50800" y="76200"/>
                  </a:lnTo>
                  <a:close/>
                  <a:moveTo>
                    <a:pt x="166688" y="26987"/>
                  </a:moveTo>
                  <a:lnTo>
                    <a:pt x="166688" y="74612"/>
                  </a:lnTo>
                  <a:lnTo>
                    <a:pt x="215901" y="74612"/>
                  </a:lnTo>
                  <a:close/>
                  <a:moveTo>
                    <a:pt x="22225" y="20637"/>
                  </a:moveTo>
                  <a:lnTo>
                    <a:pt x="22225" y="309562"/>
                  </a:lnTo>
                  <a:lnTo>
                    <a:pt x="231775" y="309562"/>
                  </a:lnTo>
                  <a:lnTo>
                    <a:pt x="231775" y="95250"/>
                  </a:lnTo>
                  <a:lnTo>
                    <a:pt x="146050" y="95250"/>
                  </a:lnTo>
                  <a:lnTo>
                    <a:pt x="146050" y="20637"/>
                  </a:lnTo>
                  <a:close/>
                  <a:moveTo>
                    <a:pt x="0" y="0"/>
                  </a:moveTo>
                  <a:lnTo>
                    <a:pt x="168275" y="0"/>
                  </a:lnTo>
                  <a:lnTo>
                    <a:pt x="252413" y="82550"/>
                  </a:lnTo>
                  <a:lnTo>
                    <a:pt x="252413" y="330200"/>
                  </a:lnTo>
                  <a:lnTo>
                    <a:pt x="0" y="330200"/>
                  </a:ln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34" name="组合 33"/>
          <p:cNvGrpSpPr/>
          <p:nvPr/>
        </p:nvGrpSpPr>
        <p:grpSpPr>
          <a:xfrm>
            <a:off x="6854456" y="3707148"/>
            <a:ext cx="914400" cy="914400"/>
            <a:chOff x="6854456" y="3707148"/>
            <a:chExt cx="914400" cy="914400"/>
          </a:xfrm>
        </p:grpSpPr>
        <p:sp>
          <p:nvSpPr>
            <p:cNvPr id="9" name="椭圆 8"/>
            <p:cNvSpPr/>
            <p:nvPr/>
          </p:nvSpPr>
          <p:spPr>
            <a:xfrm>
              <a:off x="6854456" y="3707148"/>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7" name="statistics-on-laptop_82095"/>
            <p:cNvSpPr>
              <a:spLocks noChangeAspect="1"/>
            </p:cNvSpPr>
            <p:nvPr/>
          </p:nvSpPr>
          <p:spPr bwMode="auto">
            <a:xfrm>
              <a:off x="7117527" y="4022204"/>
              <a:ext cx="388257" cy="280510"/>
            </a:xfrm>
            <a:custGeom>
              <a:avLst/>
              <a:gdLst>
                <a:gd name="connsiteX0" fmla="*/ 15875 w 331788"/>
                <a:gd name="connsiteY0" fmla="*/ 19464 h 239713"/>
                <a:gd name="connsiteX1" fmla="*/ 15875 w 331788"/>
                <a:gd name="connsiteY1" fmla="*/ 206376 h 239713"/>
                <a:gd name="connsiteX2" fmla="*/ 107950 w 331788"/>
                <a:gd name="connsiteY2" fmla="*/ 112713 h 239713"/>
                <a:gd name="connsiteX3" fmla="*/ 119063 w 331788"/>
                <a:gd name="connsiteY3" fmla="*/ 125413 h 239713"/>
                <a:gd name="connsiteX4" fmla="*/ 17463 w 331788"/>
                <a:gd name="connsiteY4" fmla="*/ 223838 h 239713"/>
                <a:gd name="connsiteX5" fmla="*/ 312738 w 331788"/>
                <a:gd name="connsiteY5" fmla="*/ 223838 h 239713"/>
                <a:gd name="connsiteX6" fmla="*/ 212725 w 331788"/>
                <a:gd name="connsiteY6" fmla="*/ 125413 h 239713"/>
                <a:gd name="connsiteX7" fmla="*/ 220844 w 331788"/>
                <a:gd name="connsiteY7" fmla="*/ 114588 h 239713"/>
                <a:gd name="connsiteX8" fmla="*/ 222484 w 331788"/>
                <a:gd name="connsiteY8" fmla="*/ 112947 h 239713"/>
                <a:gd name="connsiteX9" fmla="*/ 315913 w 331788"/>
                <a:gd name="connsiteY9" fmla="*/ 206376 h 239713"/>
                <a:gd name="connsiteX10" fmla="*/ 315913 w 331788"/>
                <a:gd name="connsiteY10" fmla="*/ 19464 h 239713"/>
                <a:gd name="connsiteX11" fmla="*/ 254806 w 331788"/>
                <a:gd name="connsiteY11" fmla="*/ 80606 h 239713"/>
                <a:gd name="connsiteX12" fmla="*/ 222484 w 331788"/>
                <a:gd name="connsiteY12" fmla="*/ 112947 h 239713"/>
                <a:gd name="connsiteX13" fmla="*/ 222250 w 331788"/>
                <a:gd name="connsiteY13" fmla="*/ 112713 h 239713"/>
                <a:gd name="connsiteX14" fmla="*/ 220844 w 331788"/>
                <a:gd name="connsiteY14" fmla="*/ 114588 h 239713"/>
                <a:gd name="connsiteX15" fmla="*/ 218878 w 331788"/>
                <a:gd name="connsiteY15" fmla="*/ 116556 h 239713"/>
                <a:gd name="connsiteX16" fmla="*/ 171067 w 331788"/>
                <a:gd name="connsiteY16" fmla="*/ 164394 h 239713"/>
                <a:gd name="connsiteX17" fmla="*/ 160721 w 331788"/>
                <a:gd name="connsiteY17" fmla="*/ 164394 h 239713"/>
                <a:gd name="connsiteX18" fmla="*/ 15875 w 331788"/>
                <a:gd name="connsiteY18" fmla="*/ 19464 h 239713"/>
                <a:gd name="connsiteX19" fmla="*/ 30101 w 331788"/>
                <a:gd name="connsiteY19" fmla="*/ 14288 h 239713"/>
                <a:gd name="connsiteX20" fmla="*/ 165894 w 331788"/>
                <a:gd name="connsiteY20" fmla="*/ 148866 h 239713"/>
                <a:gd name="connsiteX21" fmla="*/ 301687 w 331788"/>
                <a:gd name="connsiteY21" fmla="*/ 14288 h 239713"/>
                <a:gd name="connsiteX22" fmla="*/ 7776 w 331788"/>
                <a:gd name="connsiteY22" fmla="*/ 0 h 239713"/>
                <a:gd name="connsiteX23" fmla="*/ 324012 w 331788"/>
                <a:gd name="connsiteY23" fmla="*/ 0 h 239713"/>
                <a:gd name="connsiteX24" fmla="*/ 331788 w 331788"/>
                <a:gd name="connsiteY24" fmla="*/ 7733 h 239713"/>
                <a:gd name="connsiteX25" fmla="*/ 331788 w 331788"/>
                <a:gd name="connsiteY25" fmla="*/ 231980 h 239713"/>
                <a:gd name="connsiteX26" fmla="*/ 324012 w 331788"/>
                <a:gd name="connsiteY26" fmla="*/ 239713 h 239713"/>
                <a:gd name="connsiteX27" fmla="*/ 7776 w 331788"/>
                <a:gd name="connsiteY27" fmla="*/ 239713 h 239713"/>
                <a:gd name="connsiteX28" fmla="*/ 0 w 331788"/>
                <a:gd name="connsiteY28" fmla="*/ 231980 h 239713"/>
                <a:gd name="connsiteX29" fmla="*/ 0 w 331788"/>
                <a:gd name="connsiteY29" fmla="*/ 7733 h 239713"/>
                <a:gd name="connsiteX30" fmla="*/ 7776 w 331788"/>
                <a:gd name="connsiteY30" fmla="*/ 0 h 23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1788" h="239713">
                  <a:moveTo>
                    <a:pt x="15875" y="19464"/>
                  </a:moveTo>
                  <a:lnTo>
                    <a:pt x="15875" y="206376"/>
                  </a:lnTo>
                  <a:lnTo>
                    <a:pt x="107950" y="112713"/>
                  </a:lnTo>
                  <a:lnTo>
                    <a:pt x="119063" y="125413"/>
                  </a:lnTo>
                  <a:lnTo>
                    <a:pt x="17463" y="223838"/>
                  </a:lnTo>
                  <a:lnTo>
                    <a:pt x="312738" y="223838"/>
                  </a:lnTo>
                  <a:lnTo>
                    <a:pt x="212725" y="125413"/>
                  </a:lnTo>
                  <a:lnTo>
                    <a:pt x="220844" y="114588"/>
                  </a:lnTo>
                  <a:lnTo>
                    <a:pt x="222484" y="112947"/>
                  </a:lnTo>
                  <a:lnTo>
                    <a:pt x="315913" y="206376"/>
                  </a:lnTo>
                  <a:lnTo>
                    <a:pt x="315913" y="19464"/>
                  </a:lnTo>
                  <a:cubicBezTo>
                    <a:pt x="315913" y="19464"/>
                    <a:pt x="315913" y="19464"/>
                    <a:pt x="254806" y="80606"/>
                  </a:cubicBezTo>
                  <a:lnTo>
                    <a:pt x="222484" y="112947"/>
                  </a:lnTo>
                  <a:lnTo>
                    <a:pt x="222250" y="112713"/>
                  </a:lnTo>
                  <a:lnTo>
                    <a:pt x="220844" y="114588"/>
                  </a:lnTo>
                  <a:lnTo>
                    <a:pt x="218878" y="116556"/>
                  </a:lnTo>
                  <a:cubicBezTo>
                    <a:pt x="205015" y="130426"/>
                    <a:pt x="189173" y="146278"/>
                    <a:pt x="171067" y="164394"/>
                  </a:cubicBezTo>
                  <a:cubicBezTo>
                    <a:pt x="168481" y="168276"/>
                    <a:pt x="163308" y="168276"/>
                    <a:pt x="160721" y="164394"/>
                  </a:cubicBezTo>
                  <a:cubicBezTo>
                    <a:pt x="160721" y="164394"/>
                    <a:pt x="160721" y="164394"/>
                    <a:pt x="15875" y="19464"/>
                  </a:cubicBezTo>
                  <a:close/>
                  <a:moveTo>
                    <a:pt x="30101" y="14288"/>
                  </a:moveTo>
                  <a:cubicBezTo>
                    <a:pt x="30101" y="14288"/>
                    <a:pt x="30101" y="14288"/>
                    <a:pt x="165894" y="148866"/>
                  </a:cubicBezTo>
                  <a:cubicBezTo>
                    <a:pt x="165894" y="148866"/>
                    <a:pt x="165894" y="148866"/>
                    <a:pt x="301687" y="14288"/>
                  </a:cubicBezTo>
                  <a:close/>
                  <a:moveTo>
                    <a:pt x="7776" y="0"/>
                  </a:moveTo>
                  <a:cubicBezTo>
                    <a:pt x="7776" y="0"/>
                    <a:pt x="7776" y="0"/>
                    <a:pt x="324012" y="0"/>
                  </a:cubicBezTo>
                  <a:cubicBezTo>
                    <a:pt x="327900" y="0"/>
                    <a:pt x="331788" y="3866"/>
                    <a:pt x="331788" y="7733"/>
                  </a:cubicBezTo>
                  <a:cubicBezTo>
                    <a:pt x="331788" y="7733"/>
                    <a:pt x="331788" y="7733"/>
                    <a:pt x="331788" y="231980"/>
                  </a:cubicBezTo>
                  <a:cubicBezTo>
                    <a:pt x="331788" y="235847"/>
                    <a:pt x="327900" y="239713"/>
                    <a:pt x="324012" y="239713"/>
                  </a:cubicBezTo>
                  <a:cubicBezTo>
                    <a:pt x="324012" y="239713"/>
                    <a:pt x="324012" y="239713"/>
                    <a:pt x="7776" y="239713"/>
                  </a:cubicBezTo>
                  <a:cubicBezTo>
                    <a:pt x="3888" y="239713"/>
                    <a:pt x="0" y="235847"/>
                    <a:pt x="0" y="231980"/>
                  </a:cubicBezTo>
                  <a:cubicBezTo>
                    <a:pt x="0" y="231980"/>
                    <a:pt x="0" y="231980"/>
                    <a:pt x="0" y="7733"/>
                  </a:cubicBezTo>
                  <a:cubicBezTo>
                    <a:pt x="0" y="3866"/>
                    <a:pt x="3888" y="0"/>
                    <a:pt x="7776" y="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36" name="组合 35"/>
          <p:cNvGrpSpPr/>
          <p:nvPr/>
        </p:nvGrpSpPr>
        <p:grpSpPr>
          <a:xfrm>
            <a:off x="9285768" y="2828259"/>
            <a:ext cx="914400" cy="914400"/>
            <a:chOff x="9285768" y="2828259"/>
            <a:chExt cx="914400" cy="914400"/>
          </a:xfrm>
        </p:grpSpPr>
        <p:sp>
          <p:nvSpPr>
            <p:cNvPr id="10" name="椭圆 9"/>
            <p:cNvSpPr/>
            <p:nvPr/>
          </p:nvSpPr>
          <p:spPr>
            <a:xfrm>
              <a:off x="9285768" y="2828259"/>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5" name="statistics-on-laptop_82095"/>
            <p:cNvSpPr>
              <a:spLocks noChangeAspect="1"/>
            </p:cNvSpPr>
            <p:nvPr/>
          </p:nvSpPr>
          <p:spPr bwMode="auto">
            <a:xfrm>
              <a:off x="9548839" y="3132031"/>
              <a:ext cx="388257" cy="305938"/>
            </a:xfrm>
            <a:custGeom>
              <a:avLst/>
              <a:gdLst>
                <a:gd name="connsiteX0" fmla="*/ 238459 w 328388"/>
                <a:gd name="connsiteY0" fmla="*/ 133350 h 258763"/>
                <a:gd name="connsiteX1" fmla="*/ 229503 w 328388"/>
                <a:gd name="connsiteY1" fmla="*/ 144992 h 258763"/>
                <a:gd name="connsiteX2" fmla="*/ 234621 w 328388"/>
                <a:gd name="connsiteY2" fmla="*/ 160514 h 258763"/>
                <a:gd name="connsiteX3" fmla="*/ 205193 w 328388"/>
                <a:gd name="connsiteY3" fmla="*/ 190265 h 258763"/>
                <a:gd name="connsiteX4" fmla="*/ 177045 w 328388"/>
                <a:gd name="connsiteY4" fmla="*/ 160514 h 258763"/>
                <a:gd name="connsiteX5" fmla="*/ 178324 w 328388"/>
                <a:gd name="connsiteY5" fmla="*/ 150166 h 258763"/>
                <a:gd name="connsiteX6" fmla="*/ 166808 w 328388"/>
                <a:gd name="connsiteY6" fmla="*/ 142405 h 258763"/>
                <a:gd name="connsiteX7" fmla="*/ 162970 w 328388"/>
                <a:gd name="connsiteY7" fmla="*/ 160514 h 258763"/>
                <a:gd name="connsiteX8" fmla="*/ 205193 w 328388"/>
                <a:gd name="connsiteY8" fmla="*/ 203200 h 258763"/>
                <a:gd name="connsiteX9" fmla="*/ 248695 w 328388"/>
                <a:gd name="connsiteY9" fmla="*/ 160514 h 258763"/>
                <a:gd name="connsiteX10" fmla="*/ 238459 w 328388"/>
                <a:gd name="connsiteY10" fmla="*/ 133350 h 258763"/>
                <a:gd name="connsiteX11" fmla="*/ 205629 w 328388"/>
                <a:gd name="connsiteY11" fmla="*/ 117475 h 258763"/>
                <a:gd name="connsiteX12" fmla="*/ 175670 w 328388"/>
                <a:gd name="connsiteY12" fmla="*/ 129084 h 258763"/>
                <a:gd name="connsiteX13" fmla="*/ 188696 w 328388"/>
                <a:gd name="connsiteY13" fmla="*/ 138113 h 258763"/>
                <a:gd name="connsiteX14" fmla="*/ 205629 w 328388"/>
                <a:gd name="connsiteY14" fmla="*/ 131664 h 258763"/>
                <a:gd name="connsiteX15" fmla="*/ 218655 w 328388"/>
                <a:gd name="connsiteY15" fmla="*/ 134244 h 258763"/>
                <a:gd name="connsiteX16" fmla="*/ 226470 w 328388"/>
                <a:gd name="connsiteY16" fmla="*/ 122635 h 258763"/>
                <a:gd name="connsiteX17" fmla="*/ 205629 w 328388"/>
                <a:gd name="connsiteY17" fmla="*/ 117475 h 258763"/>
                <a:gd name="connsiteX18" fmla="*/ 299177 w 328388"/>
                <a:gd name="connsiteY18" fmla="*/ 0 h 258763"/>
                <a:gd name="connsiteX19" fmla="*/ 312121 w 328388"/>
                <a:gd name="connsiteY19" fmla="*/ 2588 h 258763"/>
                <a:gd name="connsiteX20" fmla="*/ 325066 w 328388"/>
                <a:gd name="connsiteY20" fmla="*/ 41402 h 258763"/>
                <a:gd name="connsiteX21" fmla="*/ 299177 w 328388"/>
                <a:gd name="connsiteY21" fmla="*/ 58222 h 258763"/>
                <a:gd name="connsiteX22" fmla="*/ 292705 w 328388"/>
                <a:gd name="connsiteY22" fmla="*/ 56928 h 258763"/>
                <a:gd name="connsiteX23" fmla="*/ 247400 w 328388"/>
                <a:gd name="connsiteY23" fmla="*/ 119031 h 258763"/>
                <a:gd name="connsiteX24" fmla="*/ 262933 w 328388"/>
                <a:gd name="connsiteY24" fmla="*/ 159139 h 258763"/>
                <a:gd name="connsiteX25" fmla="*/ 251284 w 328388"/>
                <a:gd name="connsiteY25" fmla="*/ 195366 h 258763"/>
                <a:gd name="connsiteX26" fmla="*/ 275878 w 328388"/>
                <a:gd name="connsiteY26" fmla="*/ 217361 h 258763"/>
                <a:gd name="connsiteX27" fmla="*/ 304355 w 328388"/>
                <a:gd name="connsiteY27" fmla="*/ 244531 h 258763"/>
                <a:gd name="connsiteX28" fmla="*/ 305649 w 328388"/>
                <a:gd name="connsiteY28" fmla="*/ 256176 h 258763"/>
                <a:gd name="connsiteX29" fmla="*/ 299177 w 328388"/>
                <a:gd name="connsiteY29" fmla="*/ 258763 h 258763"/>
                <a:gd name="connsiteX30" fmla="*/ 294000 w 328388"/>
                <a:gd name="connsiteY30" fmla="*/ 256176 h 258763"/>
                <a:gd name="connsiteX31" fmla="*/ 240928 w 328388"/>
                <a:gd name="connsiteY31" fmla="*/ 205717 h 258763"/>
                <a:gd name="connsiteX32" fmla="*/ 204684 w 328388"/>
                <a:gd name="connsiteY32" fmla="*/ 217361 h 258763"/>
                <a:gd name="connsiteX33" fmla="*/ 146435 w 328388"/>
                <a:gd name="connsiteY33" fmla="*/ 159139 h 258763"/>
                <a:gd name="connsiteX34" fmla="*/ 154201 w 328388"/>
                <a:gd name="connsiteY34" fmla="*/ 131969 h 258763"/>
                <a:gd name="connsiteX35" fmla="*/ 119252 w 328388"/>
                <a:gd name="connsiteY35" fmla="*/ 107387 h 258763"/>
                <a:gd name="connsiteX36" fmla="*/ 98541 w 328388"/>
                <a:gd name="connsiteY36" fmla="*/ 116443 h 258763"/>
                <a:gd name="connsiteX37" fmla="*/ 85597 w 328388"/>
                <a:gd name="connsiteY37" fmla="*/ 113856 h 258763"/>
                <a:gd name="connsiteX38" fmla="*/ 49353 w 328388"/>
                <a:gd name="connsiteY38" fmla="*/ 160433 h 258763"/>
                <a:gd name="connsiteX39" fmla="*/ 54531 w 328388"/>
                <a:gd name="connsiteY39" fmla="*/ 194072 h 258763"/>
                <a:gd name="connsiteX40" fmla="*/ 28642 w 328388"/>
                <a:gd name="connsiteY40" fmla="*/ 209598 h 258763"/>
                <a:gd name="connsiteX41" fmla="*/ 15698 w 328388"/>
                <a:gd name="connsiteY41" fmla="*/ 207011 h 258763"/>
                <a:gd name="connsiteX42" fmla="*/ 2754 w 328388"/>
                <a:gd name="connsiteY42" fmla="*/ 168196 h 258763"/>
                <a:gd name="connsiteX43" fmla="*/ 28642 w 328388"/>
                <a:gd name="connsiteY43" fmla="*/ 151376 h 258763"/>
                <a:gd name="connsiteX44" fmla="*/ 36409 w 328388"/>
                <a:gd name="connsiteY44" fmla="*/ 152670 h 258763"/>
                <a:gd name="connsiteX45" fmla="*/ 73947 w 328388"/>
                <a:gd name="connsiteY45" fmla="*/ 103505 h 258763"/>
                <a:gd name="connsiteX46" fmla="*/ 72653 w 328388"/>
                <a:gd name="connsiteY46" fmla="*/ 75041 h 258763"/>
                <a:gd name="connsiteX47" fmla="*/ 98541 w 328388"/>
                <a:gd name="connsiteY47" fmla="*/ 58222 h 258763"/>
                <a:gd name="connsiteX48" fmla="*/ 111485 w 328388"/>
                <a:gd name="connsiteY48" fmla="*/ 62103 h 258763"/>
                <a:gd name="connsiteX49" fmla="*/ 125724 w 328388"/>
                <a:gd name="connsiteY49" fmla="*/ 94448 h 258763"/>
                <a:gd name="connsiteX50" fmla="*/ 163262 w 328388"/>
                <a:gd name="connsiteY50" fmla="*/ 119031 h 258763"/>
                <a:gd name="connsiteX51" fmla="*/ 204684 w 328388"/>
                <a:gd name="connsiteY51" fmla="*/ 100917 h 258763"/>
                <a:gd name="connsiteX52" fmla="*/ 234456 w 328388"/>
                <a:gd name="connsiteY52" fmla="*/ 109974 h 258763"/>
                <a:gd name="connsiteX53" fmla="*/ 279761 w 328388"/>
                <a:gd name="connsiteY53" fmla="*/ 49165 h 258763"/>
                <a:gd name="connsiteX54" fmla="*/ 273289 w 328388"/>
                <a:gd name="connsiteY54" fmla="*/ 15526 h 258763"/>
                <a:gd name="connsiteX55" fmla="*/ 299177 w 328388"/>
                <a:gd name="connsiteY55" fmla="*/ 0 h 25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8388" h="258763">
                  <a:moveTo>
                    <a:pt x="238459" y="133350"/>
                  </a:moveTo>
                  <a:cubicBezTo>
                    <a:pt x="238459" y="133350"/>
                    <a:pt x="238459" y="133350"/>
                    <a:pt x="229503" y="144992"/>
                  </a:cubicBezTo>
                  <a:cubicBezTo>
                    <a:pt x="232062" y="148872"/>
                    <a:pt x="234621" y="155340"/>
                    <a:pt x="234621" y="160514"/>
                  </a:cubicBezTo>
                  <a:cubicBezTo>
                    <a:pt x="234621" y="177330"/>
                    <a:pt x="221826" y="190265"/>
                    <a:pt x="205193" y="190265"/>
                  </a:cubicBezTo>
                  <a:cubicBezTo>
                    <a:pt x="189839" y="190265"/>
                    <a:pt x="177045" y="177330"/>
                    <a:pt x="177045" y="160514"/>
                  </a:cubicBezTo>
                  <a:cubicBezTo>
                    <a:pt x="177045" y="156633"/>
                    <a:pt x="178324" y="154046"/>
                    <a:pt x="178324" y="150166"/>
                  </a:cubicBezTo>
                  <a:cubicBezTo>
                    <a:pt x="178324" y="150166"/>
                    <a:pt x="178324" y="150166"/>
                    <a:pt x="166808" y="142405"/>
                  </a:cubicBezTo>
                  <a:cubicBezTo>
                    <a:pt x="164249" y="147579"/>
                    <a:pt x="162970" y="154046"/>
                    <a:pt x="162970" y="160514"/>
                  </a:cubicBezTo>
                  <a:cubicBezTo>
                    <a:pt x="162970" y="185091"/>
                    <a:pt x="182162" y="203200"/>
                    <a:pt x="205193" y="203200"/>
                  </a:cubicBezTo>
                  <a:cubicBezTo>
                    <a:pt x="229503" y="203200"/>
                    <a:pt x="248695" y="185091"/>
                    <a:pt x="248695" y="160514"/>
                  </a:cubicBezTo>
                  <a:cubicBezTo>
                    <a:pt x="248695" y="150166"/>
                    <a:pt x="244857" y="141111"/>
                    <a:pt x="238459" y="133350"/>
                  </a:cubicBezTo>
                  <a:close/>
                  <a:moveTo>
                    <a:pt x="205629" y="117475"/>
                  </a:moveTo>
                  <a:cubicBezTo>
                    <a:pt x="193906" y="117475"/>
                    <a:pt x="183486" y="122635"/>
                    <a:pt x="175670" y="129084"/>
                  </a:cubicBezTo>
                  <a:cubicBezTo>
                    <a:pt x="175670" y="129084"/>
                    <a:pt x="175670" y="129084"/>
                    <a:pt x="188696" y="138113"/>
                  </a:cubicBezTo>
                  <a:cubicBezTo>
                    <a:pt x="192604" y="134244"/>
                    <a:pt x="199116" y="131664"/>
                    <a:pt x="205629" y="131664"/>
                  </a:cubicBezTo>
                  <a:cubicBezTo>
                    <a:pt x="210839" y="131664"/>
                    <a:pt x="214747" y="132954"/>
                    <a:pt x="218655" y="134244"/>
                  </a:cubicBezTo>
                  <a:cubicBezTo>
                    <a:pt x="218655" y="134244"/>
                    <a:pt x="218655" y="134244"/>
                    <a:pt x="226470" y="122635"/>
                  </a:cubicBezTo>
                  <a:cubicBezTo>
                    <a:pt x="221260" y="120055"/>
                    <a:pt x="213445" y="117475"/>
                    <a:pt x="205629" y="117475"/>
                  </a:cubicBezTo>
                  <a:close/>
                  <a:moveTo>
                    <a:pt x="299177" y="0"/>
                  </a:moveTo>
                  <a:cubicBezTo>
                    <a:pt x="304355" y="0"/>
                    <a:pt x="308238" y="1294"/>
                    <a:pt x="312121" y="2588"/>
                  </a:cubicBezTo>
                  <a:cubicBezTo>
                    <a:pt x="326360" y="10350"/>
                    <a:pt x="332832" y="27170"/>
                    <a:pt x="325066" y="41402"/>
                  </a:cubicBezTo>
                  <a:cubicBezTo>
                    <a:pt x="321182" y="51752"/>
                    <a:pt x="310827" y="58222"/>
                    <a:pt x="299177" y="58222"/>
                  </a:cubicBezTo>
                  <a:cubicBezTo>
                    <a:pt x="297883" y="58222"/>
                    <a:pt x="295294" y="56928"/>
                    <a:pt x="292705" y="56928"/>
                  </a:cubicBezTo>
                  <a:cubicBezTo>
                    <a:pt x="292705" y="56928"/>
                    <a:pt x="292705" y="56928"/>
                    <a:pt x="247400" y="119031"/>
                  </a:cubicBezTo>
                  <a:cubicBezTo>
                    <a:pt x="257756" y="129382"/>
                    <a:pt x="262933" y="143614"/>
                    <a:pt x="262933" y="159139"/>
                  </a:cubicBezTo>
                  <a:cubicBezTo>
                    <a:pt x="262933" y="173371"/>
                    <a:pt x="259050" y="185016"/>
                    <a:pt x="251284" y="195366"/>
                  </a:cubicBezTo>
                  <a:cubicBezTo>
                    <a:pt x="251284" y="195366"/>
                    <a:pt x="251284" y="195366"/>
                    <a:pt x="275878" y="217361"/>
                  </a:cubicBezTo>
                  <a:cubicBezTo>
                    <a:pt x="275878" y="217361"/>
                    <a:pt x="275878" y="217361"/>
                    <a:pt x="304355" y="244531"/>
                  </a:cubicBezTo>
                  <a:cubicBezTo>
                    <a:pt x="308238" y="248413"/>
                    <a:pt x="308238" y="252294"/>
                    <a:pt x="305649" y="256176"/>
                  </a:cubicBezTo>
                  <a:cubicBezTo>
                    <a:pt x="304355" y="257469"/>
                    <a:pt x="301766" y="258763"/>
                    <a:pt x="299177" y="258763"/>
                  </a:cubicBezTo>
                  <a:cubicBezTo>
                    <a:pt x="297883" y="258763"/>
                    <a:pt x="296588" y="257469"/>
                    <a:pt x="294000" y="256176"/>
                  </a:cubicBezTo>
                  <a:cubicBezTo>
                    <a:pt x="294000" y="256176"/>
                    <a:pt x="294000" y="256176"/>
                    <a:pt x="240928" y="205717"/>
                  </a:cubicBezTo>
                  <a:cubicBezTo>
                    <a:pt x="230573" y="213480"/>
                    <a:pt x="218923" y="217361"/>
                    <a:pt x="204684" y="217361"/>
                  </a:cubicBezTo>
                  <a:cubicBezTo>
                    <a:pt x="172323" y="217361"/>
                    <a:pt x="146435" y="191485"/>
                    <a:pt x="146435" y="159139"/>
                  </a:cubicBezTo>
                  <a:cubicBezTo>
                    <a:pt x="146435" y="150083"/>
                    <a:pt x="149024" y="139732"/>
                    <a:pt x="154201" y="131969"/>
                  </a:cubicBezTo>
                  <a:cubicBezTo>
                    <a:pt x="154201" y="131969"/>
                    <a:pt x="154201" y="131969"/>
                    <a:pt x="119252" y="107387"/>
                  </a:cubicBezTo>
                  <a:cubicBezTo>
                    <a:pt x="114074" y="113856"/>
                    <a:pt x="106308" y="116443"/>
                    <a:pt x="98541" y="116443"/>
                  </a:cubicBezTo>
                  <a:cubicBezTo>
                    <a:pt x="93363" y="116443"/>
                    <a:pt x="89480" y="115149"/>
                    <a:pt x="85597" y="113856"/>
                  </a:cubicBezTo>
                  <a:cubicBezTo>
                    <a:pt x="85597" y="113856"/>
                    <a:pt x="85597" y="113856"/>
                    <a:pt x="49353" y="160433"/>
                  </a:cubicBezTo>
                  <a:cubicBezTo>
                    <a:pt x="58414" y="168196"/>
                    <a:pt x="61003" y="182428"/>
                    <a:pt x="54531" y="194072"/>
                  </a:cubicBezTo>
                  <a:cubicBezTo>
                    <a:pt x="50648" y="203129"/>
                    <a:pt x="40292" y="209598"/>
                    <a:pt x="28642" y="209598"/>
                  </a:cubicBezTo>
                  <a:cubicBezTo>
                    <a:pt x="24759" y="209598"/>
                    <a:pt x="20876" y="208304"/>
                    <a:pt x="15698" y="207011"/>
                  </a:cubicBezTo>
                  <a:cubicBezTo>
                    <a:pt x="1459" y="199248"/>
                    <a:pt x="-3718" y="182428"/>
                    <a:pt x="2754" y="168196"/>
                  </a:cubicBezTo>
                  <a:cubicBezTo>
                    <a:pt x="7932" y="157846"/>
                    <a:pt x="18287" y="151376"/>
                    <a:pt x="28642" y="151376"/>
                  </a:cubicBezTo>
                  <a:cubicBezTo>
                    <a:pt x="31231" y="151376"/>
                    <a:pt x="33820" y="152670"/>
                    <a:pt x="36409" y="152670"/>
                  </a:cubicBezTo>
                  <a:cubicBezTo>
                    <a:pt x="36409" y="152670"/>
                    <a:pt x="36409" y="152670"/>
                    <a:pt x="73947" y="103505"/>
                  </a:cubicBezTo>
                  <a:cubicBezTo>
                    <a:pt x="68769" y="95742"/>
                    <a:pt x="67475" y="84098"/>
                    <a:pt x="72653" y="75041"/>
                  </a:cubicBezTo>
                  <a:cubicBezTo>
                    <a:pt x="76536" y="64691"/>
                    <a:pt x="86891" y="58222"/>
                    <a:pt x="98541" y="58222"/>
                  </a:cubicBezTo>
                  <a:cubicBezTo>
                    <a:pt x="102424" y="58222"/>
                    <a:pt x="106308" y="59515"/>
                    <a:pt x="111485" y="62103"/>
                  </a:cubicBezTo>
                  <a:cubicBezTo>
                    <a:pt x="123135" y="67278"/>
                    <a:pt x="129607" y="81510"/>
                    <a:pt x="125724" y="94448"/>
                  </a:cubicBezTo>
                  <a:cubicBezTo>
                    <a:pt x="125724" y="94448"/>
                    <a:pt x="125724" y="94448"/>
                    <a:pt x="163262" y="119031"/>
                  </a:cubicBezTo>
                  <a:cubicBezTo>
                    <a:pt x="173618" y="108680"/>
                    <a:pt x="187857" y="100917"/>
                    <a:pt x="204684" y="100917"/>
                  </a:cubicBezTo>
                  <a:cubicBezTo>
                    <a:pt x="216334" y="100917"/>
                    <a:pt x="226690" y="104799"/>
                    <a:pt x="234456" y="109974"/>
                  </a:cubicBezTo>
                  <a:cubicBezTo>
                    <a:pt x="234456" y="109974"/>
                    <a:pt x="234456" y="109974"/>
                    <a:pt x="279761" y="49165"/>
                  </a:cubicBezTo>
                  <a:cubicBezTo>
                    <a:pt x="270700" y="41402"/>
                    <a:pt x="268111" y="27170"/>
                    <a:pt x="273289" y="15526"/>
                  </a:cubicBezTo>
                  <a:cubicBezTo>
                    <a:pt x="278466" y="6469"/>
                    <a:pt x="288822" y="0"/>
                    <a:pt x="299177" y="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12" name="组合 11"/>
          <p:cNvGrpSpPr/>
          <p:nvPr/>
        </p:nvGrpSpPr>
        <p:grpSpPr>
          <a:xfrm>
            <a:off x="2745470" y="4657059"/>
            <a:ext cx="3109230" cy="1274644"/>
            <a:chOff x="1818113" y="1981592"/>
            <a:chExt cx="3109230" cy="1274644"/>
          </a:xfrm>
        </p:grpSpPr>
        <p:sp>
          <p:nvSpPr>
            <p:cNvPr id="13" name="矩形 12"/>
            <p:cNvSpPr/>
            <p:nvPr/>
          </p:nvSpPr>
          <p:spPr>
            <a:xfrm>
              <a:off x="1818114" y="2334216"/>
              <a:ext cx="3109229" cy="92202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I love you more than I've ever loved any woman. And I've waited longer for you than I've waited for any woman.</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Calibri" panose="020F0502020204030204"/>
                <a:ea typeface="宋体" panose="02010600030101010101" pitchFamily="2" charset="-122"/>
                <a:cs typeface="+mn-cs"/>
              </a:endParaRPr>
            </a:p>
          </p:txBody>
        </p:sp>
        <p:sp>
          <p:nvSpPr>
            <p:cNvPr id="14" name="矩形 13"/>
            <p:cNvSpPr/>
            <p:nvPr/>
          </p:nvSpPr>
          <p:spPr>
            <a:xfrm>
              <a:off x="1818113" y="1981592"/>
              <a:ext cx="2241974"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sym typeface="+mn-ea"/>
                </a:rPr>
                <a:t>单击此处输入标题</a:t>
              </a: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grpSp>
      <p:grpSp>
        <p:nvGrpSpPr>
          <p:cNvPr id="15" name="组合 14"/>
          <p:cNvGrpSpPr/>
          <p:nvPr/>
        </p:nvGrpSpPr>
        <p:grpSpPr>
          <a:xfrm>
            <a:off x="1191491" y="1867316"/>
            <a:ext cx="3109229" cy="1246704"/>
            <a:chOff x="1818749" y="1981592"/>
            <a:chExt cx="3109229" cy="1246704"/>
          </a:xfrm>
        </p:grpSpPr>
        <p:sp>
          <p:nvSpPr>
            <p:cNvPr id="16" name="矩形 15"/>
            <p:cNvSpPr/>
            <p:nvPr/>
          </p:nvSpPr>
          <p:spPr>
            <a:xfrm>
              <a:off x="1818749" y="2306276"/>
              <a:ext cx="3109229" cy="922020"/>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I love you more than I've ever loved any woman. And I've waited longer for you than I've waited for any woman.</a:t>
              </a:r>
              <a:endPar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endParaRPr>
            </a:p>
          </p:txBody>
        </p:sp>
        <p:sp>
          <p:nvSpPr>
            <p:cNvPr id="17" name="矩形 16"/>
            <p:cNvSpPr/>
            <p:nvPr/>
          </p:nvSpPr>
          <p:spPr>
            <a:xfrm>
              <a:off x="2685369" y="1981592"/>
              <a:ext cx="2241974" cy="33718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sym typeface="+mn-ea"/>
                </a:rPr>
                <a:t>单击此处输入标题</a:t>
              </a: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grpSp>
      <p:grpSp>
        <p:nvGrpSpPr>
          <p:cNvPr id="18" name="组合 17"/>
          <p:cNvGrpSpPr/>
          <p:nvPr/>
        </p:nvGrpSpPr>
        <p:grpSpPr>
          <a:xfrm>
            <a:off x="7518484" y="4657059"/>
            <a:ext cx="3109230" cy="1274644"/>
            <a:chOff x="1818113" y="1981592"/>
            <a:chExt cx="3109230" cy="1274644"/>
          </a:xfrm>
        </p:grpSpPr>
        <p:sp>
          <p:nvSpPr>
            <p:cNvPr id="19" name="矩形 18"/>
            <p:cNvSpPr/>
            <p:nvPr/>
          </p:nvSpPr>
          <p:spPr>
            <a:xfrm>
              <a:off x="1818114" y="2334216"/>
              <a:ext cx="3109229" cy="92202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I love you more than I've ever loved any woman. And I've waited longer for you than I've waited for any woman.</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Calibri" panose="020F0502020204030204"/>
                <a:ea typeface="宋体" panose="02010600030101010101" pitchFamily="2" charset="-122"/>
                <a:cs typeface="+mn-cs"/>
              </a:endParaRPr>
            </a:p>
          </p:txBody>
        </p:sp>
        <p:sp>
          <p:nvSpPr>
            <p:cNvPr id="20" name="矩形 19"/>
            <p:cNvSpPr/>
            <p:nvPr/>
          </p:nvSpPr>
          <p:spPr>
            <a:xfrm>
              <a:off x="1818113" y="1981592"/>
              <a:ext cx="2241974"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sym typeface="+mn-ea"/>
                </a:rPr>
                <a:t>单击此处输入标题</a:t>
              </a: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grpSp>
      <p:grpSp>
        <p:nvGrpSpPr>
          <p:cNvPr id="21" name="组合 20"/>
          <p:cNvGrpSpPr/>
          <p:nvPr/>
        </p:nvGrpSpPr>
        <p:grpSpPr>
          <a:xfrm>
            <a:off x="5963870" y="1867316"/>
            <a:ext cx="3109229" cy="1274644"/>
            <a:chOff x="1818114" y="1981592"/>
            <a:chExt cx="3109229" cy="1274644"/>
          </a:xfrm>
        </p:grpSpPr>
        <p:sp>
          <p:nvSpPr>
            <p:cNvPr id="22" name="矩形 21"/>
            <p:cNvSpPr/>
            <p:nvPr/>
          </p:nvSpPr>
          <p:spPr>
            <a:xfrm>
              <a:off x="1818114" y="2334216"/>
              <a:ext cx="3109229" cy="922020"/>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I love you more than I've ever loved any woman. And I've waited longer for you than I've waited for any woman.</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Calibri" panose="020F0502020204030204"/>
                <a:ea typeface="宋体" panose="02010600030101010101" pitchFamily="2" charset="-122"/>
                <a:cs typeface="+mn-cs"/>
              </a:endParaRPr>
            </a:p>
          </p:txBody>
        </p:sp>
        <p:sp>
          <p:nvSpPr>
            <p:cNvPr id="23" name="矩形 22"/>
            <p:cNvSpPr/>
            <p:nvPr/>
          </p:nvSpPr>
          <p:spPr>
            <a:xfrm>
              <a:off x="2685369" y="1981592"/>
              <a:ext cx="2241974" cy="33718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sym typeface="+mn-ea"/>
                </a:rPr>
                <a:t>单击此处输入标题</a:t>
              </a: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750" advTm="3000">
        <p:pull/>
      </p:transition>
    </mc:Choice>
    <mc:Fallback>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500"/>
                            </p:stCondLst>
                            <p:childTnLst>
                              <p:par>
                                <p:cTn id="19" presetID="23" presetClass="entr" presetSubtype="36" fill="hold" nodeType="after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strVal val="(6*min(max(#ppt_w*#ppt_h,.3),1)-7.4)/-.7*#ppt_w"/>
                                          </p:val>
                                        </p:tav>
                                        <p:tav tm="100000">
                                          <p:val>
                                            <p:strVal val="#ppt_w"/>
                                          </p:val>
                                        </p:tav>
                                      </p:tavLst>
                                    </p:anim>
                                    <p:anim calcmode="lin" valueType="num">
                                      <p:cBhvr>
                                        <p:cTn id="22" dur="500" fill="hold"/>
                                        <p:tgtEl>
                                          <p:spTgt spid="33"/>
                                        </p:tgtEl>
                                        <p:attrNameLst>
                                          <p:attrName>ppt_h</p:attrName>
                                        </p:attrNameLst>
                                      </p:cBhvr>
                                      <p:tavLst>
                                        <p:tav tm="0">
                                          <p:val>
                                            <p:strVal val="(6*min(max(#ppt_w*#ppt_h,.3),1)-7.4)/-.7*#ppt_h"/>
                                          </p:val>
                                        </p:tav>
                                        <p:tav tm="100000">
                                          <p:val>
                                            <p:strVal val="#ppt_h"/>
                                          </p:val>
                                        </p:tav>
                                      </p:tavLst>
                                    </p:anim>
                                    <p:anim calcmode="lin" valueType="num">
                                      <p:cBhvr>
                                        <p:cTn id="23" dur="500" fill="hold"/>
                                        <p:tgtEl>
                                          <p:spTgt spid="33"/>
                                        </p:tgtEl>
                                        <p:attrNameLst>
                                          <p:attrName>ppt_x</p:attrName>
                                        </p:attrNameLst>
                                      </p:cBhvr>
                                      <p:tavLst>
                                        <p:tav tm="0">
                                          <p:val>
                                            <p:fltVal val="0.5"/>
                                          </p:val>
                                        </p:tav>
                                        <p:tav tm="100000">
                                          <p:val>
                                            <p:strVal val="#ppt_x"/>
                                          </p:val>
                                        </p:tav>
                                      </p:tavLst>
                                    </p:anim>
                                    <p:anim calcmode="lin" valueType="num">
                                      <p:cBhvr>
                                        <p:cTn id="24" dur="500" fill="hold"/>
                                        <p:tgtEl>
                                          <p:spTgt spid="33"/>
                                        </p:tgtEl>
                                        <p:attrNameLst>
                                          <p:attrName>ppt_y</p:attrName>
                                        </p:attrNameLst>
                                      </p:cBhvr>
                                      <p:tavLst>
                                        <p:tav tm="0">
                                          <p:val>
                                            <p:strVal val="1+(6*min(max(#ppt_w*#ppt_h,.3),1)-7.4)/-.7*#ppt_h/2"/>
                                          </p:val>
                                        </p:tav>
                                        <p:tav tm="100000">
                                          <p:val>
                                            <p:strVal val="#ppt_y"/>
                                          </p:val>
                                        </p:tav>
                                      </p:tavLst>
                                    </p:anim>
                                  </p:childTnLst>
                                </p:cTn>
                              </p:par>
                              <p:par>
                                <p:cTn id="25" presetID="23" presetClass="entr" presetSubtype="36" fill="hold" nodeType="withEffect">
                                  <p:stCondLst>
                                    <p:cond delay="25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strVal val="(6*min(max(#ppt_w*#ppt_h,.3),1)-7.4)/-.7*#ppt_w"/>
                                          </p:val>
                                        </p:tav>
                                        <p:tav tm="100000">
                                          <p:val>
                                            <p:strVal val="#ppt_w"/>
                                          </p:val>
                                        </p:tav>
                                      </p:tavLst>
                                    </p:anim>
                                    <p:anim calcmode="lin" valueType="num">
                                      <p:cBhvr>
                                        <p:cTn id="28" dur="500" fill="hold"/>
                                        <p:tgtEl>
                                          <p:spTgt spid="35"/>
                                        </p:tgtEl>
                                        <p:attrNameLst>
                                          <p:attrName>ppt_h</p:attrName>
                                        </p:attrNameLst>
                                      </p:cBhvr>
                                      <p:tavLst>
                                        <p:tav tm="0">
                                          <p:val>
                                            <p:strVal val="(6*min(max(#ppt_w*#ppt_h,.3),1)-7.4)/-.7*#ppt_h"/>
                                          </p:val>
                                        </p:tav>
                                        <p:tav tm="100000">
                                          <p:val>
                                            <p:strVal val="#ppt_h"/>
                                          </p:val>
                                        </p:tav>
                                      </p:tavLst>
                                    </p:anim>
                                    <p:anim calcmode="lin" valueType="num">
                                      <p:cBhvr>
                                        <p:cTn id="29" dur="500" fill="hold"/>
                                        <p:tgtEl>
                                          <p:spTgt spid="35"/>
                                        </p:tgtEl>
                                        <p:attrNameLst>
                                          <p:attrName>ppt_x</p:attrName>
                                        </p:attrNameLst>
                                      </p:cBhvr>
                                      <p:tavLst>
                                        <p:tav tm="0">
                                          <p:val>
                                            <p:fltVal val="0.5"/>
                                          </p:val>
                                        </p:tav>
                                        <p:tav tm="100000">
                                          <p:val>
                                            <p:strVal val="#ppt_x"/>
                                          </p:val>
                                        </p:tav>
                                      </p:tavLst>
                                    </p:anim>
                                    <p:anim calcmode="lin" valueType="num">
                                      <p:cBhvr>
                                        <p:cTn id="30" dur="500" fill="hold"/>
                                        <p:tgtEl>
                                          <p:spTgt spid="35"/>
                                        </p:tgtEl>
                                        <p:attrNameLst>
                                          <p:attrName>ppt_y</p:attrName>
                                        </p:attrNameLst>
                                      </p:cBhvr>
                                      <p:tavLst>
                                        <p:tav tm="0">
                                          <p:val>
                                            <p:strVal val="1+(6*min(max(#ppt_w*#ppt_h,.3),1)-7.4)/-.7*#ppt_h/2"/>
                                          </p:val>
                                        </p:tav>
                                        <p:tav tm="100000">
                                          <p:val>
                                            <p:strVal val="#ppt_y"/>
                                          </p:val>
                                        </p:tav>
                                      </p:tavLst>
                                    </p:anim>
                                  </p:childTnLst>
                                </p:cTn>
                              </p:par>
                              <p:par>
                                <p:cTn id="31" presetID="23" presetClass="entr" presetSubtype="36" fill="hold" nodeType="withEffect">
                                  <p:stCondLst>
                                    <p:cond delay="500"/>
                                  </p:stCondLst>
                                  <p:childTnLst>
                                    <p:set>
                                      <p:cBhvr>
                                        <p:cTn id="32" dur="1" fill="hold">
                                          <p:stCondLst>
                                            <p:cond delay="0"/>
                                          </p:stCondLst>
                                        </p:cTn>
                                        <p:tgtEl>
                                          <p:spTgt spid="34"/>
                                        </p:tgtEl>
                                        <p:attrNameLst>
                                          <p:attrName>style.visibility</p:attrName>
                                        </p:attrNameLst>
                                      </p:cBhvr>
                                      <p:to>
                                        <p:strVal val="visible"/>
                                      </p:to>
                                    </p:set>
                                    <p:anim calcmode="lin" valueType="num">
                                      <p:cBhvr>
                                        <p:cTn id="33" dur="500" fill="hold"/>
                                        <p:tgtEl>
                                          <p:spTgt spid="34"/>
                                        </p:tgtEl>
                                        <p:attrNameLst>
                                          <p:attrName>ppt_w</p:attrName>
                                        </p:attrNameLst>
                                      </p:cBhvr>
                                      <p:tavLst>
                                        <p:tav tm="0">
                                          <p:val>
                                            <p:strVal val="(6*min(max(#ppt_w*#ppt_h,.3),1)-7.4)/-.7*#ppt_w"/>
                                          </p:val>
                                        </p:tav>
                                        <p:tav tm="100000">
                                          <p:val>
                                            <p:strVal val="#ppt_w"/>
                                          </p:val>
                                        </p:tav>
                                      </p:tavLst>
                                    </p:anim>
                                    <p:anim calcmode="lin" valueType="num">
                                      <p:cBhvr>
                                        <p:cTn id="34" dur="500" fill="hold"/>
                                        <p:tgtEl>
                                          <p:spTgt spid="34"/>
                                        </p:tgtEl>
                                        <p:attrNameLst>
                                          <p:attrName>ppt_h</p:attrName>
                                        </p:attrNameLst>
                                      </p:cBhvr>
                                      <p:tavLst>
                                        <p:tav tm="0">
                                          <p:val>
                                            <p:strVal val="(6*min(max(#ppt_w*#ppt_h,.3),1)-7.4)/-.7*#ppt_h"/>
                                          </p:val>
                                        </p:tav>
                                        <p:tav tm="100000">
                                          <p:val>
                                            <p:strVal val="#ppt_h"/>
                                          </p:val>
                                        </p:tav>
                                      </p:tavLst>
                                    </p:anim>
                                    <p:anim calcmode="lin" valueType="num">
                                      <p:cBhvr>
                                        <p:cTn id="35" dur="500" fill="hold"/>
                                        <p:tgtEl>
                                          <p:spTgt spid="34"/>
                                        </p:tgtEl>
                                        <p:attrNameLst>
                                          <p:attrName>ppt_x</p:attrName>
                                        </p:attrNameLst>
                                      </p:cBhvr>
                                      <p:tavLst>
                                        <p:tav tm="0">
                                          <p:val>
                                            <p:fltVal val="0.5"/>
                                          </p:val>
                                        </p:tav>
                                        <p:tav tm="100000">
                                          <p:val>
                                            <p:strVal val="#ppt_x"/>
                                          </p:val>
                                        </p:tav>
                                      </p:tavLst>
                                    </p:anim>
                                    <p:anim calcmode="lin" valueType="num">
                                      <p:cBhvr>
                                        <p:cTn id="36" dur="500" fill="hold"/>
                                        <p:tgtEl>
                                          <p:spTgt spid="34"/>
                                        </p:tgtEl>
                                        <p:attrNameLst>
                                          <p:attrName>ppt_y</p:attrName>
                                        </p:attrNameLst>
                                      </p:cBhvr>
                                      <p:tavLst>
                                        <p:tav tm="0">
                                          <p:val>
                                            <p:strVal val="1+(6*min(max(#ppt_w*#ppt_h,.3),1)-7.4)/-.7*#ppt_h/2"/>
                                          </p:val>
                                        </p:tav>
                                        <p:tav tm="100000">
                                          <p:val>
                                            <p:strVal val="#ppt_y"/>
                                          </p:val>
                                        </p:tav>
                                      </p:tavLst>
                                    </p:anim>
                                  </p:childTnLst>
                                </p:cTn>
                              </p:par>
                              <p:par>
                                <p:cTn id="37" presetID="23" presetClass="entr" presetSubtype="36" fill="hold" nodeType="withEffect">
                                  <p:stCondLst>
                                    <p:cond delay="750"/>
                                  </p:stCondLst>
                                  <p:childTnLst>
                                    <p:set>
                                      <p:cBhvr>
                                        <p:cTn id="38" dur="1" fill="hold">
                                          <p:stCondLst>
                                            <p:cond delay="0"/>
                                          </p:stCondLst>
                                        </p:cTn>
                                        <p:tgtEl>
                                          <p:spTgt spid="36"/>
                                        </p:tgtEl>
                                        <p:attrNameLst>
                                          <p:attrName>style.visibility</p:attrName>
                                        </p:attrNameLst>
                                      </p:cBhvr>
                                      <p:to>
                                        <p:strVal val="visible"/>
                                      </p:to>
                                    </p:set>
                                    <p:anim calcmode="lin" valueType="num">
                                      <p:cBhvr>
                                        <p:cTn id="39" dur="500" fill="hold"/>
                                        <p:tgtEl>
                                          <p:spTgt spid="36"/>
                                        </p:tgtEl>
                                        <p:attrNameLst>
                                          <p:attrName>ppt_w</p:attrName>
                                        </p:attrNameLst>
                                      </p:cBhvr>
                                      <p:tavLst>
                                        <p:tav tm="0">
                                          <p:val>
                                            <p:strVal val="(6*min(max(#ppt_w*#ppt_h,.3),1)-7.4)/-.7*#ppt_w"/>
                                          </p:val>
                                        </p:tav>
                                        <p:tav tm="100000">
                                          <p:val>
                                            <p:strVal val="#ppt_w"/>
                                          </p:val>
                                        </p:tav>
                                      </p:tavLst>
                                    </p:anim>
                                    <p:anim calcmode="lin" valueType="num">
                                      <p:cBhvr>
                                        <p:cTn id="40" dur="500" fill="hold"/>
                                        <p:tgtEl>
                                          <p:spTgt spid="36"/>
                                        </p:tgtEl>
                                        <p:attrNameLst>
                                          <p:attrName>ppt_h</p:attrName>
                                        </p:attrNameLst>
                                      </p:cBhvr>
                                      <p:tavLst>
                                        <p:tav tm="0">
                                          <p:val>
                                            <p:strVal val="(6*min(max(#ppt_w*#ppt_h,.3),1)-7.4)/-.7*#ppt_h"/>
                                          </p:val>
                                        </p:tav>
                                        <p:tav tm="100000">
                                          <p:val>
                                            <p:strVal val="#ppt_h"/>
                                          </p:val>
                                        </p:tav>
                                      </p:tavLst>
                                    </p:anim>
                                    <p:anim calcmode="lin" valueType="num">
                                      <p:cBhvr>
                                        <p:cTn id="41" dur="500" fill="hold"/>
                                        <p:tgtEl>
                                          <p:spTgt spid="36"/>
                                        </p:tgtEl>
                                        <p:attrNameLst>
                                          <p:attrName>ppt_x</p:attrName>
                                        </p:attrNameLst>
                                      </p:cBhvr>
                                      <p:tavLst>
                                        <p:tav tm="0">
                                          <p:val>
                                            <p:fltVal val="0.5"/>
                                          </p:val>
                                        </p:tav>
                                        <p:tav tm="100000">
                                          <p:val>
                                            <p:strVal val="#ppt_x"/>
                                          </p:val>
                                        </p:tav>
                                      </p:tavLst>
                                    </p:anim>
                                    <p:anim calcmode="lin" valueType="num">
                                      <p:cBhvr>
                                        <p:cTn id="42" dur="500" fill="hold"/>
                                        <p:tgtEl>
                                          <p:spTgt spid="36"/>
                                        </p:tgtEl>
                                        <p:attrNameLst>
                                          <p:attrName>ppt_y</p:attrName>
                                        </p:attrNameLst>
                                      </p:cBhvr>
                                      <p:tavLst>
                                        <p:tav tm="0">
                                          <p:val>
                                            <p:strVal val="1+(6*min(max(#ppt_w*#ppt_h,.3),1)-7.4)/-.7*#ppt_h/2"/>
                                          </p:val>
                                        </p:tav>
                                        <p:tav tm="100000">
                                          <p:val>
                                            <p:strVal val="#ppt_y"/>
                                          </p:val>
                                        </p:tav>
                                      </p:tavLst>
                                    </p:anim>
                                  </p:childTnLst>
                                </p:cTn>
                              </p:par>
                            </p:childTnLst>
                          </p:cTn>
                        </p:par>
                        <p:par>
                          <p:cTn id="43" fill="hold">
                            <p:stCondLst>
                              <p:cond delay="2000"/>
                            </p:stCondLst>
                            <p:childTnLst>
                              <p:par>
                                <p:cTn id="44" presetID="12" presetClass="entr" presetSubtype="8"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p:tgtEl>
                                          <p:spTgt spid="12"/>
                                        </p:tgtEl>
                                        <p:attrNameLst>
                                          <p:attrName>ppt_x</p:attrName>
                                        </p:attrNameLst>
                                      </p:cBhvr>
                                      <p:tavLst>
                                        <p:tav tm="0">
                                          <p:val>
                                            <p:strVal val="#ppt_x-#ppt_w*1.125000"/>
                                          </p:val>
                                        </p:tav>
                                        <p:tav tm="100000">
                                          <p:val>
                                            <p:strVal val="#ppt_x"/>
                                          </p:val>
                                        </p:tav>
                                      </p:tavLst>
                                    </p:anim>
                                    <p:animEffect transition="in" filter="wipe(right)">
                                      <p:cBhvr>
                                        <p:cTn id="47" dur="500"/>
                                        <p:tgtEl>
                                          <p:spTgt spid="12"/>
                                        </p:tgtEl>
                                      </p:cBhvr>
                                    </p:animEffect>
                                  </p:childTnLst>
                                </p:cTn>
                              </p:par>
                              <p:par>
                                <p:cTn id="48" presetID="12" presetClass="entr" presetSubtype="2" fill="hold"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p:tgtEl>
                                          <p:spTgt spid="15"/>
                                        </p:tgtEl>
                                        <p:attrNameLst>
                                          <p:attrName>ppt_x</p:attrName>
                                        </p:attrNameLst>
                                      </p:cBhvr>
                                      <p:tavLst>
                                        <p:tav tm="0">
                                          <p:val>
                                            <p:strVal val="#ppt_x+#ppt_w*1.125000"/>
                                          </p:val>
                                        </p:tav>
                                        <p:tav tm="100000">
                                          <p:val>
                                            <p:strVal val="#ppt_x"/>
                                          </p:val>
                                        </p:tav>
                                      </p:tavLst>
                                    </p:anim>
                                    <p:animEffect transition="in" filter="wipe(left)">
                                      <p:cBhvr>
                                        <p:cTn id="51" dur="500"/>
                                        <p:tgtEl>
                                          <p:spTgt spid="15"/>
                                        </p:tgtEl>
                                      </p:cBhvr>
                                    </p:animEffect>
                                  </p:childTnLst>
                                </p:cTn>
                              </p:par>
                              <p:par>
                                <p:cTn id="52" presetID="12" presetClass="entr" presetSubtype="8" fill="hold" nodeType="withEffect">
                                  <p:stCondLst>
                                    <p:cond delay="50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p:tgtEl>
                                          <p:spTgt spid="18"/>
                                        </p:tgtEl>
                                        <p:attrNameLst>
                                          <p:attrName>ppt_x</p:attrName>
                                        </p:attrNameLst>
                                      </p:cBhvr>
                                      <p:tavLst>
                                        <p:tav tm="0">
                                          <p:val>
                                            <p:strVal val="#ppt_x-#ppt_w*1.125000"/>
                                          </p:val>
                                        </p:tav>
                                        <p:tav tm="100000">
                                          <p:val>
                                            <p:strVal val="#ppt_x"/>
                                          </p:val>
                                        </p:tav>
                                      </p:tavLst>
                                    </p:anim>
                                    <p:animEffect transition="in" filter="wipe(right)">
                                      <p:cBhvr>
                                        <p:cTn id="55" dur="500"/>
                                        <p:tgtEl>
                                          <p:spTgt spid="18"/>
                                        </p:tgtEl>
                                      </p:cBhvr>
                                    </p:animEffect>
                                  </p:childTnLst>
                                </p:cTn>
                              </p:par>
                              <p:par>
                                <p:cTn id="56" presetID="12" presetClass="entr" presetSubtype="2" fill="hold" nodeType="withEffect">
                                  <p:stCondLst>
                                    <p:cond delay="75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500"/>
                                        <p:tgtEl>
                                          <p:spTgt spid="21"/>
                                        </p:tgtEl>
                                        <p:attrNameLst>
                                          <p:attrName>ppt_x</p:attrName>
                                        </p:attrNameLst>
                                      </p:cBhvr>
                                      <p:tavLst>
                                        <p:tav tm="0">
                                          <p:val>
                                            <p:strVal val="#ppt_x+#ppt_w*1.125000"/>
                                          </p:val>
                                        </p:tav>
                                        <p:tav tm="100000">
                                          <p:val>
                                            <p:strVal val="#ppt_x"/>
                                          </p:val>
                                        </p:tav>
                                      </p:tavLst>
                                    </p:anim>
                                    <p:animEffect transition="in" filter="wipe(left)">
                                      <p:cBhvr>
                                        <p:cTn id="5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6"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1</a:t>
              </a:r>
              <a:endParaRPr kumimoji="0" lang="en-US" altLang="zh-CN" sz="24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rPr>
              <a:t>单击此处输入标题 </a:t>
            </a:r>
            <a:r>
              <a:rPr kumimoji="0" lang="en-US" altLang="zh-CN" sz="2000" b="1"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sym typeface="+mn-ea"/>
              </a:rPr>
              <a:t>Click here to add your title</a:t>
            </a:r>
            <a:endParaRPr kumimoji="0" lang="zh-CN" altLang="en-US" sz="1600" b="1"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ea"/>
            </a:endParaRPr>
          </a:p>
        </p:txBody>
      </p:sp>
      <p:sp>
        <p:nvSpPr>
          <p:cNvPr id="4100" name="矩形 4"/>
          <p:cNvSpPr>
            <a:spLocks noChangeArrowheads="1"/>
          </p:cNvSpPr>
          <p:nvPr/>
        </p:nvSpPr>
        <p:spPr bwMode="auto">
          <a:xfrm>
            <a:off x="5114925" y="4067175"/>
            <a:ext cx="5822950" cy="145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sz="10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When a cigarette falls in love with a match,it is destined to be hurt.When a cigarette falls in love with a match,it is destined to be hurt.</a:t>
            </a:r>
            <a:endParaRPr kumimoji="0" sz="10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sz="10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When a cigarette falls in love with a match,it is destined to be hurt.When a cigarette falls in love with a match,it is destined to be hurt.When a cigarette falls in love with a match,it is destined to be hurt.When a cigarette falls in love with a match,it is destined to be hurt.</a:t>
            </a:r>
            <a:endParaRPr kumimoji="0" lang="en-US" altLang="zh-CN" sz="1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099" name="矩形 3"/>
          <p:cNvSpPr>
            <a:spLocks noChangeArrowheads="1"/>
          </p:cNvSpPr>
          <p:nvPr/>
        </p:nvSpPr>
        <p:spPr bwMode="auto">
          <a:xfrm>
            <a:off x="5114925" y="3612515"/>
            <a:ext cx="222123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sym typeface="+mn-ea"/>
              </a:rPr>
              <a:t>单击此处输入标题</a:t>
            </a:r>
            <a:endParaRPr kumimoji="0" lang="zh-CN" altLang="en-US" sz="1800" b="1"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ea"/>
            </a:endParaRPr>
          </a:p>
        </p:txBody>
      </p:sp>
      <p:grpSp>
        <p:nvGrpSpPr>
          <p:cNvPr id="4102" name="组合 7"/>
          <p:cNvGrpSpPr/>
          <p:nvPr/>
        </p:nvGrpSpPr>
        <p:grpSpPr bwMode="auto">
          <a:xfrm>
            <a:off x="5181600" y="2217420"/>
            <a:ext cx="782320" cy="769620"/>
            <a:chOff x="0" y="0"/>
            <a:chExt cx="871174" cy="874617"/>
          </a:xfrm>
        </p:grpSpPr>
        <p:sp>
          <p:nvSpPr>
            <p:cNvPr id="4205" name="Freeform 6">
              <a:hlinkClick r:id="rId1"/>
            </p:cNvPr>
            <p:cNvSpPr>
              <a:spLocks noEditPoints="1" noChangeArrowheads="1"/>
            </p:cNvSpPr>
            <p:nvPr/>
          </p:nvSpPr>
          <p:spPr bwMode="auto">
            <a:xfrm>
              <a:off x="218689" y="168226"/>
              <a:ext cx="503237" cy="538163"/>
            </a:xfrm>
            <a:custGeom>
              <a:avLst/>
              <a:gdLst>
                <a:gd name="T0" fmla="*/ 2147483647 w 134"/>
                <a:gd name="T1" fmla="*/ 2147483647 h 143"/>
                <a:gd name="T2" fmla="*/ 2147483647 w 134"/>
                <a:gd name="T3" fmla="*/ 2147483647 h 143"/>
                <a:gd name="T4" fmla="*/ 2147483647 w 134"/>
                <a:gd name="T5" fmla="*/ 2147483647 h 143"/>
                <a:gd name="T6" fmla="*/ 2147483647 w 134"/>
                <a:gd name="T7" fmla="*/ 2147483647 h 143"/>
                <a:gd name="T8" fmla="*/ 2147483647 w 134"/>
                <a:gd name="T9" fmla="*/ 2147483647 h 143"/>
                <a:gd name="T10" fmla="*/ 2147483647 w 134"/>
                <a:gd name="T11" fmla="*/ 2147483647 h 143"/>
                <a:gd name="T12" fmla="*/ 2147483647 w 134"/>
                <a:gd name="T13" fmla="*/ 2147483647 h 143"/>
                <a:gd name="T14" fmla="*/ 2147483647 w 134"/>
                <a:gd name="T15" fmla="*/ 2147483647 h 143"/>
                <a:gd name="T16" fmla="*/ 2147483647 w 134"/>
                <a:gd name="T17" fmla="*/ 2147483647 h 143"/>
                <a:gd name="T18" fmla="*/ 2147483647 w 134"/>
                <a:gd name="T19" fmla="*/ 2147483647 h 143"/>
                <a:gd name="T20" fmla="*/ 2147483647 w 134"/>
                <a:gd name="T21" fmla="*/ 2147483647 h 143"/>
                <a:gd name="T22" fmla="*/ 2147483647 w 134"/>
                <a:gd name="T23" fmla="*/ 2147483647 h 143"/>
                <a:gd name="T24" fmla="*/ 2147483647 w 134"/>
                <a:gd name="T25" fmla="*/ 2147483647 h 143"/>
                <a:gd name="T26" fmla="*/ 2147483647 w 134"/>
                <a:gd name="T27" fmla="*/ 2147483647 h 143"/>
                <a:gd name="T28" fmla="*/ 2147483647 w 134"/>
                <a:gd name="T29" fmla="*/ 2147483647 h 143"/>
                <a:gd name="T30" fmla="*/ 2147483647 w 134"/>
                <a:gd name="T31" fmla="*/ 2147483647 h 143"/>
                <a:gd name="T32" fmla="*/ 2147483647 w 134"/>
                <a:gd name="T33" fmla="*/ 2147483647 h 143"/>
                <a:gd name="T34" fmla="*/ 2147483647 w 134"/>
                <a:gd name="T35" fmla="*/ 2147483647 h 143"/>
                <a:gd name="T36" fmla="*/ 2147483647 w 134"/>
                <a:gd name="T37" fmla="*/ 2147483647 h 143"/>
                <a:gd name="T38" fmla="*/ 2147483647 w 134"/>
                <a:gd name="T39" fmla="*/ 2147483647 h 143"/>
                <a:gd name="T40" fmla="*/ 2147483647 w 134"/>
                <a:gd name="T41" fmla="*/ 2147483647 h 143"/>
                <a:gd name="T42" fmla="*/ 2147483647 w 134"/>
                <a:gd name="T43" fmla="*/ 2147483647 h 143"/>
                <a:gd name="T44" fmla="*/ 2147483647 w 134"/>
                <a:gd name="T45" fmla="*/ 2147483647 h 143"/>
                <a:gd name="T46" fmla="*/ 2147483647 w 134"/>
                <a:gd name="T47" fmla="*/ 2147483647 h 143"/>
                <a:gd name="T48" fmla="*/ 2147483647 w 134"/>
                <a:gd name="T49" fmla="*/ 2147483647 h 143"/>
                <a:gd name="T50" fmla="*/ 2147483647 w 134"/>
                <a:gd name="T51" fmla="*/ 2147483647 h 143"/>
                <a:gd name="T52" fmla="*/ 2147483647 w 134"/>
                <a:gd name="T53" fmla="*/ 2147483647 h 143"/>
                <a:gd name="T54" fmla="*/ 2147483647 w 134"/>
                <a:gd name="T55" fmla="*/ 2147483647 h 143"/>
                <a:gd name="T56" fmla="*/ 2147483647 w 134"/>
                <a:gd name="T57" fmla="*/ 2147483647 h 143"/>
                <a:gd name="T58" fmla="*/ 2147483647 w 134"/>
                <a:gd name="T59" fmla="*/ 2147483647 h 143"/>
                <a:gd name="T60" fmla="*/ 2147483647 w 134"/>
                <a:gd name="T61" fmla="*/ 2147483647 h 143"/>
                <a:gd name="T62" fmla="*/ 2147483647 w 134"/>
                <a:gd name="T63" fmla="*/ 2147483647 h 143"/>
                <a:gd name="T64" fmla="*/ 2147483647 w 134"/>
                <a:gd name="T65" fmla="*/ 2147483647 h 143"/>
                <a:gd name="T66" fmla="*/ 2147483647 w 134"/>
                <a:gd name="T67" fmla="*/ 2147483647 h 143"/>
                <a:gd name="T68" fmla="*/ 2147483647 w 134"/>
                <a:gd name="T69" fmla="*/ 2147483647 h 143"/>
                <a:gd name="T70" fmla="*/ 2147483647 w 134"/>
                <a:gd name="T71" fmla="*/ 2147483647 h 143"/>
                <a:gd name="T72" fmla="*/ 2147483647 w 134"/>
                <a:gd name="T73" fmla="*/ 2147483647 h 143"/>
                <a:gd name="T74" fmla="*/ 2147483647 w 134"/>
                <a:gd name="T75" fmla="*/ 2147483647 h 143"/>
                <a:gd name="T76" fmla="*/ 2147483647 w 134"/>
                <a:gd name="T77" fmla="*/ 2147483647 h 143"/>
                <a:gd name="T78" fmla="*/ 2147483647 w 134"/>
                <a:gd name="T79" fmla="*/ 2147483647 h 143"/>
                <a:gd name="T80" fmla="*/ 2147483647 w 134"/>
                <a:gd name="T81" fmla="*/ 2147483647 h 143"/>
                <a:gd name="T82" fmla="*/ 2147483647 w 134"/>
                <a:gd name="T83" fmla="*/ 2147483647 h 143"/>
                <a:gd name="T84" fmla="*/ 2147483647 w 134"/>
                <a:gd name="T85" fmla="*/ 2147483647 h 143"/>
                <a:gd name="T86" fmla="*/ 2147483647 w 134"/>
                <a:gd name="T87" fmla="*/ 2147483647 h 143"/>
                <a:gd name="T88" fmla="*/ 2147483647 w 134"/>
                <a:gd name="T89" fmla="*/ 2147483647 h 143"/>
                <a:gd name="T90" fmla="*/ 2147483647 w 134"/>
                <a:gd name="T91" fmla="*/ 2147483647 h 143"/>
                <a:gd name="T92" fmla="*/ 2147483647 w 134"/>
                <a:gd name="T93" fmla="*/ 2147483647 h 143"/>
                <a:gd name="T94" fmla="*/ 2147483647 w 134"/>
                <a:gd name="T95" fmla="*/ 2147483647 h 143"/>
                <a:gd name="T96" fmla="*/ 2147483647 w 134"/>
                <a:gd name="T97" fmla="*/ 2147483647 h 143"/>
                <a:gd name="T98" fmla="*/ 2147483647 w 134"/>
                <a:gd name="T99" fmla="*/ 2147483647 h 143"/>
                <a:gd name="T100" fmla="*/ 2147483647 w 134"/>
                <a:gd name="T101" fmla="*/ 2147483647 h 143"/>
                <a:gd name="T102" fmla="*/ 2147483647 w 134"/>
                <a:gd name="T103" fmla="*/ 2147483647 h 143"/>
                <a:gd name="T104" fmla="*/ 2147483647 w 134"/>
                <a:gd name="T105" fmla="*/ 2147483647 h 143"/>
                <a:gd name="T106" fmla="*/ 2147483647 w 134"/>
                <a:gd name="T107" fmla="*/ 2147483647 h 143"/>
                <a:gd name="T108" fmla="*/ 2147483647 w 134"/>
                <a:gd name="T109" fmla="*/ 2147483647 h 143"/>
                <a:gd name="T110" fmla="*/ 2147483647 w 134"/>
                <a:gd name="T111" fmla="*/ 2147483647 h 143"/>
                <a:gd name="T112" fmla="*/ 2147483647 w 134"/>
                <a:gd name="T113" fmla="*/ 2147483647 h 143"/>
                <a:gd name="T114" fmla="*/ 2147483647 w 134"/>
                <a:gd name="T115" fmla="*/ 2147483647 h 143"/>
                <a:gd name="T116" fmla="*/ 2147483647 w 134"/>
                <a:gd name="T117" fmla="*/ 2147483647 h 143"/>
                <a:gd name="T118" fmla="*/ 2147483647 w 134"/>
                <a:gd name="T119" fmla="*/ 2147483647 h 14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34"/>
                <a:gd name="T181" fmla="*/ 0 h 143"/>
                <a:gd name="T182" fmla="*/ 134 w 134"/>
                <a:gd name="T183" fmla="*/ 143 h 14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34" h="143">
                  <a:moveTo>
                    <a:pt x="134" y="130"/>
                  </a:moveTo>
                  <a:cubicBezTo>
                    <a:pt x="134" y="128"/>
                    <a:pt x="133" y="126"/>
                    <a:pt x="130" y="125"/>
                  </a:cubicBezTo>
                  <a:cubicBezTo>
                    <a:pt x="126" y="125"/>
                    <a:pt x="122" y="128"/>
                    <a:pt x="119" y="132"/>
                  </a:cubicBezTo>
                  <a:cubicBezTo>
                    <a:pt x="118" y="133"/>
                    <a:pt x="118" y="133"/>
                    <a:pt x="118" y="134"/>
                  </a:cubicBezTo>
                  <a:cubicBezTo>
                    <a:pt x="116" y="134"/>
                    <a:pt x="115" y="134"/>
                    <a:pt x="114" y="134"/>
                  </a:cubicBezTo>
                  <a:cubicBezTo>
                    <a:pt x="111" y="133"/>
                    <a:pt x="109" y="132"/>
                    <a:pt x="109" y="130"/>
                  </a:cubicBezTo>
                  <a:cubicBezTo>
                    <a:pt x="110" y="130"/>
                    <a:pt x="111" y="130"/>
                    <a:pt x="113" y="129"/>
                  </a:cubicBezTo>
                  <a:cubicBezTo>
                    <a:pt x="120" y="127"/>
                    <a:pt x="123" y="123"/>
                    <a:pt x="123" y="119"/>
                  </a:cubicBezTo>
                  <a:cubicBezTo>
                    <a:pt x="122" y="118"/>
                    <a:pt x="120" y="116"/>
                    <a:pt x="116" y="117"/>
                  </a:cubicBezTo>
                  <a:cubicBezTo>
                    <a:pt x="111" y="117"/>
                    <a:pt x="107" y="122"/>
                    <a:pt x="106" y="126"/>
                  </a:cubicBezTo>
                  <a:cubicBezTo>
                    <a:pt x="103" y="125"/>
                    <a:pt x="100" y="122"/>
                    <a:pt x="98" y="120"/>
                  </a:cubicBezTo>
                  <a:cubicBezTo>
                    <a:pt x="101" y="118"/>
                    <a:pt x="103" y="117"/>
                    <a:pt x="106" y="115"/>
                  </a:cubicBezTo>
                  <a:cubicBezTo>
                    <a:pt x="116" y="107"/>
                    <a:pt x="108" y="94"/>
                    <a:pt x="105" y="91"/>
                  </a:cubicBezTo>
                  <a:cubicBezTo>
                    <a:pt x="94" y="79"/>
                    <a:pt x="77" y="81"/>
                    <a:pt x="76" y="83"/>
                  </a:cubicBezTo>
                  <a:cubicBezTo>
                    <a:pt x="75" y="84"/>
                    <a:pt x="75" y="85"/>
                    <a:pt x="74" y="86"/>
                  </a:cubicBezTo>
                  <a:cubicBezTo>
                    <a:pt x="78" y="85"/>
                    <a:pt x="89" y="85"/>
                    <a:pt x="97" y="93"/>
                  </a:cubicBezTo>
                  <a:cubicBezTo>
                    <a:pt x="98" y="94"/>
                    <a:pt x="99" y="95"/>
                    <a:pt x="99" y="97"/>
                  </a:cubicBezTo>
                  <a:cubicBezTo>
                    <a:pt x="99" y="96"/>
                    <a:pt x="98" y="95"/>
                    <a:pt x="97" y="95"/>
                  </a:cubicBezTo>
                  <a:cubicBezTo>
                    <a:pt x="88" y="86"/>
                    <a:pt x="75" y="87"/>
                    <a:pt x="71" y="89"/>
                  </a:cubicBezTo>
                  <a:cubicBezTo>
                    <a:pt x="70" y="90"/>
                    <a:pt x="69" y="90"/>
                    <a:pt x="67" y="90"/>
                  </a:cubicBezTo>
                  <a:cubicBezTo>
                    <a:pt x="64" y="90"/>
                    <a:pt x="54" y="79"/>
                    <a:pt x="49" y="73"/>
                  </a:cubicBezTo>
                  <a:cubicBezTo>
                    <a:pt x="45" y="68"/>
                    <a:pt x="35" y="56"/>
                    <a:pt x="36" y="52"/>
                  </a:cubicBezTo>
                  <a:cubicBezTo>
                    <a:pt x="37" y="46"/>
                    <a:pt x="43" y="48"/>
                    <a:pt x="46" y="46"/>
                  </a:cubicBezTo>
                  <a:cubicBezTo>
                    <a:pt x="50" y="43"/>
                    <a:pt x="50" y="11"/>
                    <a:pt x="29" y="1"/>
                  </a:cubicBezTo>
                  <a:cubicBezTo>
                    <a:pt x="28" y="0"/>
                    <a:pt x="26" y="0"/>
                    <a:pt x="24" y="1"/>
                  </a:cubicBezTo>
                  <a:cubicBezTo>
                    <a:pt x="23" y="2"/>
                    <a:pt x="22" y="3"/>
                    <a:pt x="20" y="4"/>
                  </a:cubicBezTo>
                  <a:cubicBezTo>
                    <a:pt x="32" y="10"/>
                    <a:pt x="38" y="25"/>
                    <a:pt x="38" y="32"/>
                  </a:cubicBezTo>
                  <a:cubicBezTo>
                    <a:pt x="34" y="23"/>
                    <a:pt x="27" y="12"/>
                    <a:pt x="16" y="7"/>
                  </a:cubicBezTo>
                  <a:cubicBezTo>
                    <a:pt x="12" y="11"/>
                    <a:pt x="8" y="15"/>
                    <a:pt x="6" y="22"/>
                  </a:cubicBezTo>
                  <a:cubicBezTo>
                    <a:pt x="4" y="31"/>
                    <a:pt x="0" y="45"/>
                    <a:pt x="23" y="78"/>
                  </a:cubicBezTo>
                  <a:cubicBezTo>
                    <a:pt x="24" y="81"/>
                    <a:pt x="27" y="85"/>
                    <a:pt x="32" y="90"/>
                  </a:cubicBezTo>
                  <a:cubicBezTo>
                    <a:pt x="32" y="91"/>
                    <a:pt x="33" y="91"/>
                    <a:pt x="34" y="92"/>
                  </a:cubicBezTo>
                  <a:cubicBezTo>
                    <a:pt x="63" y="124"/>
                    <a:pt x="78" y="123"/>
                    <a:pt x="87" y="123"/>
                  </a:cubicBezTo>
                  <a:cubicBezTo>
                    <a:pt x="90" y="122"/>
                    <a:pt x="92" y="122"/>
                    <a:pt x="95" y="121"/>
                  </a:cubicBezTo>
                  <a:cubicBezTo>
                    <a:pt x="97" y="125"/>
                    <a:pt x="101" y="128"/>
                    <a:pt x="106" y="130"/>
                  </a:cubicBezTo>
                  <a:cubicBezTo>
                    <a:pt x="106" y="132"/>
                    <a:pt x="107" y="136"/>
                    <a:pt x="114" y="137"/>
                  </a:cubicBezTo>
                  <a:cubicBezTo>
                    <a:pt x="115" y="137"/>
                    <a:pt x="116" y="137"/>
                    <a:pt x="116" y="137"/>
                  </a:cubicBezTo>
                  <a:cubicBezTo>
                    <a:pt x="116" y="138"/>
                    <a:pt x="117" y="139"/>
                    <a:pt x="117" y="140"/>
                  </a:cubicBezTo>
                  <a:cubicBezTo>
                    <a:pt x="118" y="142"/>
                    <a:pt x="120" y="143"/>
                    <a:pt x="124" y="143"/>
                  </a:cubicBezTo>
                  <a:cubicBezTo>
                    <a:pt x="127" y="143"/>
                    <a:pt x="130" y="142"/>
                    <a:pt x="131" y="141"/>
                  </a:cubicBezTo>
                  <a:cubicBezTo>
                    <a:pt x="132" y="141"/>
                    <a:pt x="132" y="141"/>
                    <a:pt x="132" y="141"/>
                  </a:cubicBezTo>
                  <a:cubicBezTo>
                    <a:pt x="133" y="141"/>
                    <a:pt x="133" y="140"/>
                    <a:pt x="133" y="139"/>
                  </a:cubicBezTo>
                  <a:cubicBezTo>
                    <a:pt x="133" y="138"/>
                    <a:pt x="132" y="138"/>
                    <a:pt x="131" y="138"/>
                  </a:cubicBezTo>
                  <a:cubicBezTo>
                    <a:pt x="130" y="138"/>
                    <a:pt x="130" y="138"/>
                    <a:pt x="130" y="138"/>
                  </a:cubicBezTo>
                  <a:cubicBezTo>
                    <a:pt x="129" y="139"/>
                    <a:pt x="127" y="140"/>
                    <a:pt x="124" y="140"/>
                  </a:cubicBezTo>
                  <a:cubicBezTo>
                    <a:pt x="122" y="140"/>
                    <a:pt x="120" y="139"/>
                    <a:pt x="120" y="138"/>
                  </a:cubicBezTo>
                  <a:cubicBezTo>
                    <a:pt x="120" y="138"/>
                    <a:pt x="120" y="138"/>
                    <a:pt x="120" y="137"/>
                  </a:cubicBezTo>
                  <a:cubicBezTo>
                    <a:pt x="128" y="137"/>
                    <a:pt x="133" y="133"/>
                    <a:pt x="134" y="130"/>
                  </a:cubicBezTo>
                  <a:close/>
                  <a:moveTo>
                    <a:pt x="116" y="120"/>
                  </a:moveTo>
                  <a:cubicBezTo>
                    <a:pt x="117" y="120"/>
                    <a:pt x="117" y="120"/>
                    <a:pt x="117" y="120"/>
                  </a:cubicBezTo>
                  <a:cubicBezTo>
                    <a:pt x="119" y="120"/>
                    <a:pt x="119" y="120"/>
                    <a:pt x="119" y="120"/>
                  </a:cubicBezTo>
                  <a:cubicBezTo>
                    <a:pt x="120" y="121"/>
                    <a:pt x="118" y="124"/>
                    <a:pt x="112" y="126"/>
                  </a:cubicBezTo>
                  <a:cubicBezTo>
                    <a:pt x="111" y="127"/>
                    <a:pt x="110" y="127"/>
                    <a:pt x="109" y="127"/>
                  </a:cubicBezTo>
                  <a:cubicBezTo>
                    <a:pt x="110" y="124"/>
                    <a:pt x="113" y="120"/>
                    <a:pt x="116" y="120"/>
                  </a:cubicBezTo>
                  <a:close/>
                  <a:moveTo>
                    <a:pt x="121" y="134"/>
                  </a:moveTo>
                  <a:cubicBezTo>
                    <a:pt x="121" y="134"/>
                    <a:pt x="121" y="134"/>
                    <a:pt x="121" y="134"/>
                  </a:cubicBezTo>
                  <a:cubicBezTo>
                    <a:pt x="124" y="131"/>
                    <a:pt x="127" y="128"/>
                    <a:pt x="129" y="128"/>
                  </a:cubicBezTo>
                  <a:cubicBezTo>
                    <a:pt x="129" y="128"/>
                    <a:pt x="129" y="128"/>
                    <a:pt x="129" y="128"/>
                  </a:cubicBezTo>
                  <a:cubicBezTo>
                    <a:pt x="130" y="129"/>
                    <a:pt x="131" y="129"/>
                    <a:pt x="131" y="129"/>
                  </a:cubicBezTo>
                  <a:cubicBezTo>
                    <a:pt x="130" y="131"/>
                    <a:pt x="127" y="133"/>
                    <a:pt x="121" y="134"/>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206" name="Oval 9"/>
            <p:cNvSpPr>
              <a:spLocks noChangeArrowheads="1"/>
            </p:cNvSpPr>
            <p:nvPr/>
          </p:nvSpPr>
          <p:spPr bwMode="auto">
            <a:xfrm>
              <a:off x="0" y="0"/>
              <a:ext cx="871174" cy="874617"/>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sym typeface="宋体" panose="02010600030101010101" pitchFamily="2" charset="-122"/>
              </a:endParaRPr>
            </a:p>
          </p:txBody>
        </p:sp>
      </p:grpSp>
      <p:grpSp>
        <p:nvGrpSpPr>
          <p:cNvPr id="4103" name="组合 10"/>
          <p:cNvGrpSpPr/>
          <p:nvPr/>
        </p:nvGrpSpPr>
        <p:grpSpPr bwMode="auto">
          <a:xfrm>
            <a:off x="8272780" y="2217420"/>
            <a:ext cx="753110" cy="753110"/>
            <a:chOff x="0" y="0"/>
            <a:chExt cx="871174" cy="874617"/>
          </a:xfrm>
        </p:grpSpPr>
        <p:sp>
          <p:nvSpPr>
            <p:cNvPr id="4198" name="Oval 9"/>
            <p:cNvSpPr>
              <a:spLocks noChangeArrowheads="1"/>
            </p:cNvSpPr>
            <p:nvPr/>
          </p:nvSpPr>
          <p:spPr bwMode="auto">
            <a:xfrm>
              <a:off x="0" y="0"/>
              <a:ext cx="871174" cy="874617"/>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sym typeface="宋体" panose="02010600030101010101" pitchFamily="2" charset="-122"/>
              </a:endParaRPr>
            </a:p>
          </p:txBody>
        </p:sp>
        <p:grpSp>
          <p:nvGrpSpPr>
            <p:cNvPr id="4199" name="组合 12"/>
            <p:cNvGrpSpPr/>
            <p:nvPr/>
          </p:nvGrpSpPr>
          <p:grpSpPr bwMode="auto">
            <a:xfrm>
              <a:off x="195874" y="184101"/>
              <a:ext cx="455613" cy="500063"/>
              <a:chOff x="0" y="0"/>
              <a:chExt cx="455613" cy="500063"/>
            </a:xfrm>
          </p:grpSpPr>
          <p:sp>
            <p:nvSpPr>
              <p:cNvPr id="4200" name="Freeform 19">
                <a:hlinkClick r:id="rId1"/>
              </p:cNvPr>
              <p:cNvSpPr>
                <a:spLocks noChangeArrowheads="1"/>
              </p:cNvSpPr>
              <p:nvPr/>
            </p:nvSpPr>
            <p:spPr bwMode="auto">
              <a:xfrm>
                <a:off x="323850" y="95250"/>
                <a:ext cx="131763" cy="320675"/>
              </a:xfrm>
              <a:custGeom>
                <a:avLst/>
                <a:gdLst>
                  <a:gd name="T0" fmla="*/ 2147483647 w 83"/>
                  <a:gd name="T1" fmla="*/ 2147483647 h 202"/>
                  <a:gd name="T2" fmla="*/ 2147483647 w 83"/>
                  <a:gd name="T3" fmla="*/ 2147483647 h 202"/>
                  <a:gd name="T4" fmla="*/ 0 w 83"/>
                  <a:gd name="T5" fmla="*/ 2147483647 h 202"/>
                  <a:gd name="T6" fmla="*/ 0 w 83"/>
                  <a:gd name="T7" fmla="*/ 2147483647 h 202"/>
                  <a:gd name="T8" fmla="*/ 2147483647 w 83"/>
                  <a:gd name="T9" fmla="*/ 2147483647 h 202"/>
                  <a:gd name="T10" fmla="*/ 2147483647 w 83"/>
                  <a:gd name="T11" fmla="*/ 0 h 202"/>
                  <a:gd name="T12" fmla="*/ 2147483647 w 83"/>
                  <a:gd name="T13" fmla="*/ 2147483647 h 202"/>
                  <a:gd name="T14" fmla="*/ 0 60000 65536"/>
                  <a:gd name="T15" fmla="*/ 0 60000 65536"/>
                  <a:gd name="T16" fmla="*/ 0 60000 65536"/>
                  <a:gd name="T17" fmla="*/ 0 60000 65536"/>
                  <a:gd name="T18" fmla="*/ 0 60000 65536"/>
                  <a:gd name="T19" fmla="*/ 0 60000 65536"/>
                  <a:gd name="T20" fmla="*/ 0 60000 65536"/>
                  <a:gd name="T21" fmla="*/ 0 w 83"/>
                  <a:gd name="T22" fmla="*/ 0 h 202"/>
                  <a:gd name="T23" fmla="*/ 83 w 83"/>
                  <a:gd name="T24" fmla="*/ 202 h 2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202">
                    <a:moveTo>
                      <a:pt x="71" y="38"/>
                    </a:moveTo>
                    <a:lnTo>
                      <a:pt x="42" y="9"/>
                    </a:lnTo>
                    <a:lnTo>
                      <a:pt x="0" y="52"/>
                    </a:lnTo>
                    <a:lnTo>
                      <a:pt x="0" y="202"/>
                    </a:lnTo>
                    <a:lnTo>
                      <a:pt x="83" y="202"/>
                    </a:lnTo>
                    <a:lnTo>
                      <a:pt x="83" y="0"/>
                    </a:lnTo>
                    <a:lnTo>
                      <a:pt x="71" y="38"/>
                    </a:ln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201" name="Freeform 20">
                <a:hlinkClick r:id="rId1"/>
              </p:cNvPr>
              <p:cNvSpPr>
                <a:spLocks noChangeArrowheads="1"/>
              </p:cNvSpPr>
              <p:nvPr/>
            </p:nvSpPr>
            <p:spPr bwMode="auto">
              <a:xfrm>
                <a:off x="161925" y="204788"/>
                <a:ext cx="131763" cy="211138"/>
              </a:xfrm>
              <a:custGeom>
                <a:avLst/>
                <a:gdLst>
                  <a:gd name="T0" fmla="*/ 2147483647 w 35"/>
                  <a:gd name="T1" fmla="*/ 2147483647 h 56"/>
                  <a:gd name="T2" fmla="*/ 0 w 35"/>
                  <a:gd name="T3" fmla="*/ 2147483647 h 56"/>
                  <a:gd name="T4" fmla="*/ 0 w 35"/>
                  <a:gd name="T5" fmla="*/ 2147483647 h 56"/>
                  <a:gd name="T6" fmla="*/ 2147483647 w 35"/>
                  <a:gd name="T7" fmla="*/ 2147483647 h 56"/>
                  <a:gd name="T8" fmla="*/ 2147483647 w 35"/>
                  <a:gd name="T9" fmla="*/ 0 h 56"/>
                  <a:gd name="T10" fmla="*/ 2147483647 w 35"/>
                  <a:gd name="T11" fmla="*/ 2147483647 h 56"/>
                  <a:gd name="T12" fmla="*/ 2147483647 w 35"/>
                  <a:gd name="T13" fmla="*/ 2147483647 h 56"/>
                  <a:gd name="T14" fmla="*/ 2147483647 w 35"/>
                  <a:gd name="T15" fmla="*/ 2147483647 h 56"/>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56"/>
                  <a:gd name="T26" fmla="*/ 35 w 35"/>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56">
                    <a:moveTo>
                      <a:pt x="11" y="9"/>
                    </a:moveTo>
                    <a:cubicBezTo>
                      <a:pt x="0" y="2"/>
                      <a:pt x="0" y="2"/>
                      <a:pt x="0" y="2"/>
                    </a:cubicBezTo>
                    <a:cubicBezTo>
                      <a:pt x="0" y="56"/>
                      <a:pt x="0" y="56"/>
                      <a:pt x="0" y="56"/>
                    </a:cubicBezTo>
                    <a:cubicBezTo>
                      <a:pt x="35" y="56"/>
                      <a:pt x="35" y="56"/>
                      <a:pt x="35" y="56"/>
                    </a:cubicBezTo>
                    <a:cubicBezTo>
                      <a:pt x="35" y="0"/>
                      <a:pt x="35" y="0"/>
                      <a:pt x="35" y="0"/>
                    </a:cubicBezTo>
                    <a:cubicBezTo>
                      <a:pt x="26" y="8"/>
                      <a:pt x="26" y="8"/>
                      <a:pt x="26" y="8"/>
                    </a:cubicBezTo>
                    <a:cubicBezTo>
                      <a:pt x="24" y="10"/>
                      <a:pt x="21" y="11"/>
                      <a:pt x="17" y="11"/>
                    </a:cubicBezTo>
                    <a:cubicBezTo>
                      <a:pt x="15" y="11"/>
                      <a:pt x="13" y="11"/>
                      <a:pt x="11" y="9"/>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202" name="Freeform 21">
                <a:hlinkClick r:id="rId1"/>
              </p:cNvPr>
              <p:cNvSpPr>
                <a:spLocks noChangeArrowheads="1"/>
              </p:cNvSpPr>
              <p:nvPr/>
            </p:nvSpPr>
            <p:spPr bwMode="auto">
              <a:xfrm>
                <a:off x="0" y="174625"/>
                <a:ext cx="131763" cy="241300"/>
              </a:xfrm>
              <a:custGeom>
                <a:avLst/>
                <a:gdLst>
                  <a:gd name="T0" fmla="*/ 2147483647 w 83"/>
                  <a:gd name="T1" fmla="*/ 2147483647 h 152"/>
                  <a:gd name="T2" fmla="*/ 2147483647 w 83"/>
                  <a:gd name="T3" fmla="*/ 0 h 152"/>
                  <a:gd name="T4" fmla="*/ 0 w 83"/>
                  <a:gd name="T5" fmla="*/ 2147483647 h 152"/>
                  <a:gd name="T6" fmla="*/ 0 w 83"/>
                  <a:gd name="T7" fmla="*/ 2147483647 h 152"/>
                  <a:gd name="T8" fmla="*/ 2147483647 w 83"/>
                  <a:gd name="T9" fmla="*/ 2147483647 h 152"/>
                  <a:gd name="T10" fmla="*/ 2147483647 w 83"/>
                  <a:gd name="T11" fmla="*/ 2147483647 h 152"/>
                  <a:gd name="T12" fmla="*/ 0 60000 65536"/>
                  <a:gd name="T13" fmla="*/ 0 60000 65536"/>
                  <a:gd name="T14" fmla="*/ 0 60000 65536"/>
                  <a:gd name="T15" fmla="*/ 0 60000 65536"/>
                  <a:gd name="T16" fmla="*/ 0 60000 65536"/>
                  <a:gd name="T17" fmla="*/ 0 60000 65536"/>
                  <a:gd name="T18" fmla="*/ 0 w 83"/>
                  <a:gd name="T19" fmla="*/ 0 h 152"/>
                  <a:gd name="T20" fmla="*/ 83 w 83"/>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83" h="152">
                    <a:moveTo>
                      <a:pt x="83" y="14"/>
                    </a:moveTo>
                    <a:lnTo>
                      <a:pt x="64" y="0"/>
                    </a:lnTo>
                    <a:lnTo>
                      <a:pt x="0" y="55"/>
                    </a:lnTo>
                    <a:lnTo>
                      <a:pt x="0" y="152"/>
                    </a:lnTo>
                    <a:lnTo>
                      <a:pt x="83" y="152"/>
                    </a:lnTo>
                    <a:lnTo>
                      <a:pt x="83" y="14"/>
                    </a:ln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203" name="Rectangle 22">
                <a:hlinkClick r:id="rId1"/>
              </p:cNvPr>
              <p:cNvSpPr>
                <a:spLocks noChangeArrowheads="1"/>
              </p:cNvSpPr>
              <p:nvPr/>
            </p:nvSpPr>
            <p:spPr bwMode="auto">
              <a:xfrm>
                <a:off x="0" y="450850"/>
                <a:ext cx="455613" cy="49213"/>
              </a:xfrm>
              <a:prstGeom prst="rect">
                <a:avLst/>
              </a:pr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4204" name="Freeform 23">
                <a:hlinkClick r:id="rId1"/>
              </p:cNvPr>
              <p:cNvSpPr>
                <a:spLocks noChangeArrowheads="1"/>
              </p:cNvSpPr>
              <p:nvPr/>
            </p:nvSpPr>
            <p:spPr bwMode="auto">
              <a:xfrm>
                <a:off x="0" y="0"/>
                <a:ext cx="450850" cy="223838"/>
              </a:xfrm>
              <a:custGeom>
                <a:avLst/>
                <a:gdLst>
                  <a:gd name="T0" fmla="*/ 2147483647 w 120"/>
                  <a:gd name="T1" fmla="*/ 2147483647 h 59"/>
                  <a:gd name="T2" fmla="*/ 2147483647 w 120"/>
                  <a:gd name="T3" fmla="*/ 2147483647 h 59"/>
                  <a:gd name="T4" fmla="*/ 2147483647 w 120"/>
                  <a:gd name="T5" fmla="*/ 2147483647 h 59"/>
                  <a:gd name="T6" fmla="*/ 2147483647 w 120"/>
                  <a:gd name="T7" fmla="*/ 2147483647 h 59"/>
                  <a:gd name="T8" fmla="*/ 2147483647 w 120"/>
                  <a:gd name="T9" fmla="*/ 2147483647 h 59"/>
                  <a:gd name="T10" fmla="*/ 2147483647 w 120"/>
                  <a:gd name="T11" fmla="*/ 2147483647 h 59"/>
                  <a:gd name="T12" fmla="*/ 2147483647 w 120"/>
                  <a:gd name="T13" fmla="*/ 2147483647 h 59"/>
                  <a:gd name="T14" fmla="*/ 2147483647 w 120"/>
                  <a:gd name="T15" fmla="*/ 0 h 59"/>
                  <a:gd name="T16" fmla="*/ 2147483647 w 120"/>
                  <a:gd name="T17" fmla="*/ 2147483647 h 59"/>
                  <a:gd name="T18" fmla="*/ 2147483647 w 120"/>
                  <a:gd name="T19" fmla="*/ 2147483647 h 59"/>
                  <a:gd name="T20" fmla="*/ 2147483647 w 120"/>
                  <a:gd name="T21" fmla="*/ 2147483647 h 59"/>
                  <a:gd name="T22" fmla="*/ 2147483647 w 120"/>
                  <a:gd name="T23" fmla="*/ 2147483647 h 59"/>
                  <a:gd name="T24" fmla="*/ 2147483647 w 120"/>
                  <a:gd name="T25" fmla="*/ 2147483647 h 59"/>
                  <a:gd name="T26" fmla="*/ 2147483647 w 120"/>
                  <a:gd name="T27" fmla="*/ 2147483647 h 59"/>
                  <a:gd name="T28" fmla="*/ 2147483647 w 120"/>
                  <a:gd name="T29" fmla="*/ 2147483647 h 59"/>
                  <a:gd name="T30" fmla="*/ 2147483647 w 120"/>
                  <a:gd name="T31" fmla="*/ 2147483647 h 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59"/>
                  <a:gd name="T50" fmla="*/ 120 w 120"/>
                  <a:gd name="T51" fmla="*/ 59 h 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59">
                    <a:moveTo>
                      <a:pt x="9" y="53"/>
                    </a:moveTo>
                    <a:cubicBezTo>
                      <a:pt x="26" y="38"/>
                      <a:pt x="26" y="38"/>
                      <a:pt x="26" y="38"/>
                    </a:cubicBezTo>
                    <a:cubicBezTo>
                      <a:pt x="58" y="58"/>
                      <a:pt x="58" y="58"/>
                      <a:pt x="58" y="58"/>
                    </a:cubicBezTo>
                    <a:cubicBezTo>
                      <a:pt x="59" y="59"/>
                      <a:pt x="60" y="59"/>
                      <a:pt x="60" y="59"/>
                    </a:cubicBezTo>
                    <a:cubicBezTo>
                      <a:pt x="62" y="59"/>
                      <a:pt x="63" y="59"/>
                      <a:pt x="64" y="58"/>
                    </a:cubicBezTo>
                    <a:cubicBezTo>
                      <a:pt x="105" y="20"/>
                      <a:pt x="105" y="20"/>
                      <a:pt x="105" y="20"/>
                    </a:cubicBezTo>
                    <a:cubicBezTo>
                      <a:pt x="112" y="28"/>
                      <a:pt x="112" y="28"/>
                      <a:pt x="112" y="28"/>
                    </a:cubicBezTo>
                    <a:cubicBezTo>
                      <a:pt x="120" y="0"/>
                      <a:pt x="120" y="0"/>
                      <a:pt x="120" y="0"/>
                    </a:cubicBezTo>
                    <a:cubicBezTo>
                      <a:pt x="92" y="7"/>
                      <a:pt x="92" y="7"/>
                      <a:pt x="92" y="7"/>
                    </a:cubicBezTo>
                    <a:cubicBezTo>
                      <a:pt x="97" y="13"/>
                      <a:pt x="97" y="13"/>
                      <a:pt x="97" y="13"/>
                    </a:cubicBezTo>
                    <a:cubicBezTo>
                      <a:pt x="60" y="48"/>
                      <a:pt x="60" y="48"/>
                      <a:pt x="60" y="48"/>
                    </a:cubicBezTo>
                    <a:cubicBezTo>
                      <a:pt x="28" y="27"/>
                      <a:pt x="28" y="27"/>
                      <a:pt x="28" y="27"/>
                    </a:cubicBezTo>
                    <a:cubicBezTo>
                      <a:pt x="26" y="26"/>
                      <a:pt x="24" y="26"/>
                      <a:pt x="22" y="28"/>
                    </a:cubicBezTo>
                    <a:cubicBezTo>
                      <a:pt x="2" y="45"/>
                      <a:pt x="2" y="45"/>
                      <a:pt x="2" y="45"/>
                    </a:cubicBezTo>
                    <a:cubicBezTo>
                      <a:pt x="0" y="47"/>
                      <a:pt x="0" y="50"/>
                      <a:pt x="2" y="52"/>
                    </a:cubicBezTo>
                    <a:cubicBezTo>
                      <a:pt x="3" y="54"/>
                      <a:pt x="7" y="55"/>
                      <a:pt x="9" y="53"/>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grpSp>
        <p:nvGrpSpPr>
          <p:cNvPr id="4104" name="组合 18"/>
          <p:cNvGrpSpPr/>
          <p:nvPr/>
        </p:nvGrpSpPr>
        <p:grpSpPr bwMode="auto">
          <a:xfrm>
            <a:off x="6764020" y="2217420"/>
            <a:ext cx="754380" cy="753110"/>
            <a:chOff x="0" y="0"/>
            <a:chExt cx="871174" cy="874617"/>
          </a:xfrm>
        </p:grpSpPr>
        <p:sp>
          <p:nvSpPr>
            <p:cNvPr id="4196" name="Oval 9"/>
            <p:cNvSpPr>
              <a:spLocks noChangeArrowheads="1"/>
            </p:cNvSpPr>
            <p:nvPr/>
          </p:nvSpPr>
          <p:spPr bwMode="auto">
            <a:xfrm>
              <a:off x="0" y="0"/>
              <a:ext cx="871174" cy="874617"/>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sym typeface="宋体" panose="02010600030101010101" pitchFamily="2" charset="-122"/>
              </a:endParaRPr>
            </a:p>
          </p:txBody>
        </p:sp>
        <p:sp>
          <p:nvSpPr>
            <p:cNvPr id="4197" name="Freeform 24">
              <a:hlinkClick r:id="rId1"/>
            </p:cNvPr>
            <p:cNvSpPr>
              <a:spLocks noEditPoints="1" noChangeArrowheads="1"/>
            </p:cNvSpPr>
            <p:nvPr/>
          </p:nvSpPr>
          <p:spPr bwMode="auto">
            <a:xfrm>
              <a:off x="111555" y="267445"/>
              <a:ext cx="687388" cy="414338"/>
            </a:xfrm>
            <a:custGeom>
              <a:avLst/>
              <a:gdLst>
                <a:gd name="T0" fmla="*/ 2147483647 w 183"/>
                <a:gd name="T1" fmla="*/ 2147483647 h 110"/>
                <a:gd name="T2" fmla="*/ 2147483647 w 183"/>
                <a:gd name="T3" fmla="*/ 2147483647 h 110"/>
                <a:gd name="T4" fmla="*/ 2147483647 w 183"/>
                <a:gd name="T5" fmla="*/ 2147483647 h 110"/>
                <a:gd name="T6" fmla="*/ 2147483647 w 183"/>
                <a:gd name="T7" fmla="*/ 2147483647 h 110"/>
                <a:gd name="T8" fmla="*/ 2147483647 w 183"/>
                <a:gd name="T9" fmla="*/ 2147483647 h 110"/>
                <a:gd name="T10" fmla="*/ 2147483647 w 183"/>
                <a:gd name="T11" fmla="*/ 2147483647 h 110"/>
                <a:gd name="T12" fmla="*/ 2147483647 w 183"/>
                <a:gd name="T13" fmla="*/ 2147483647 h 110"/>
                <a:gd name="T14" fmla="*/ 2147483647 w 183"/>
                <a:gd name="T15" fmla="*/ 2147483647 h 110"/>
                <a:gd name="T16" fmla="*/ 2147483647 w 183"/>
                <a:gd name="T17" fmla="*/ 2147483647 h 110"/>
                <a:gd name="T18" fmla="*/ 2147483647 w 183"/>
                <a:gd name="T19" fmla="*/ 2147483647 h 110"/>
                <a:gd name="T20" fmla="*/ 2147483647 w 183"/>
                <a:gd name="T21" fmla="*/ 2147483647 h 110"/>
                <a:gd name="T22" fmla="*/ 2147483647 w 183"/>
                <a:gd name="T23" fmla="*/ 2147483647 h 110"/>
                <a:gd name="T24" fmla="*/ 2147483647 w 183"/>
                <a:gd name="T25" fmla="*/ 2147483647 h 110"/>
                <a:gd name="T26" fmla="*/ 2147483647 w 183"/>
                <a:gd name="T27" fmla="*/ 2147483647 h 110"/>
                <a:gd name="T28" fmla="*/ 2147483647 w 183"/>
                <a:gd name="T29" fmla="*/ 2147483647 h 110"/>
                <a:gd name="T30" fmla="*/ 2147483647 w 183"/>
                <a:gd name="T31" fmla="*/ 2147483647 h 110"/>
                <a:gd name="T32" fmla="*/ 2147483647 w 183"/>
                <a:gd name="T33" fmla="*/ 2147483647 h 110"/>
                <a:gd name="T34" fmla="*/ 2147483647 w 183"/>
                <a:gd name="T35" fmla="*/ 2147483647 h 110"/>
                <a:gd name="T36" fmla="*/ 2147483647 w 183"/>
                <a:gd name="T37" fmla="*/ 2147483647 h 110"/>
                <a:gd name="T38" fmla="*/ 2147483647 w 183"/>
                <a:gd name="T39" fmla="*/ 2147483647 h 110"/>
                <a:gd name="T40" fmla="*/ 2147483647 w 183"/>
                <a:gd name="T41" fmla="*/ 2147483647 h 110"/>
                <a:gd name="T42" fmla="*/ 2147483647 w 183"/>
                <a:gd name="T43" fmla="*/ 2147483647 h 110"/>
                <a:gd name="T44" fmla="*/ 2147483647 w 183"/>
                <a:gd name="T45" fmla="*/ 2147483647 h 110"/>
                <a:gd name="T46" fmla="*/ 2147483647 w 183"/>
                <a:gd name="T47" fmla="*/ 2147483647 h 110"/>
                <a:gd name="T48" fmla="*/ 2147483647 w 183"/>
                <a:gd name="T49" fmla="*/ 2147483647 h 110"/>
                <a:gd name="T50" fmla="*/ 2147483647 w 183"/>
                <a:gd name="T51" fmla="*/ 2147483647 h 110"/>
                <a:gd name="T52" fmla="*/ 2147483647 w 183"/>
                <a:gd name="T53" fmla="*/ 2147483647 h 110"/>
                <a:gd name="T54" fmla="*/ 2147483647 w 183"/>
                <a:gd name="T55" fmla="*/ 2147483647 h 110"/>
                <a:gd name="T56" fmla="*/ 2147483647 w 183"/>
                <a:gd name="T57" fmla="*/ 2147483647 h 110"/>
                <a:gd name="T58" fmla="*/ 2147483647 w 183"/>
                <a:gd name="T59" fmla="*/ 2147483647 h 110"/>
                <a:gd name="T60" fmla="*/ 2147483647 w 183"/>
                <a:gd name="T61" fmla="*/ 2147483647 h 110"/>
                <a:gd name="T62" fmla="*/ 2147483647 w 183"/>
                <a:gd name="T63" fmla="*/ 2147483647 h 110"/>
                <a:gd name="T64" fmla="*/ 2147483647 w 183"/>
                <a:gd name="T65" fmla="*/ 2147483647 h 110"/>
                <a:gd name="T66" fmla="*/ 2147483647 w 183"/>
                <a:gd name="T67" fmla="*/ 2147483647 h 110"/>
                <a:gd name="T68" fmla="*/ 2147483647 w 183"/>
                <a:gd name="T69" fmla="*/ 2147483647 h 110"/>
                <a:gd name="T70" fmla="*/ 2147483647 w 183"/>
                <a:gd name="T71" fmla="*/ 2147483647 h 110"/>
                <a:gd name="T72" fmla="*/ 2147483647 w 183"/>
                <a:gd name="T73" fmla="*/ 2147483647 h 110"/>
                <a:gd name="T74" fmla="*/ 2147483647 w 183"/>
                <a:gd name="T75" fmla="*/ 2147483647 h 110"/>
                <a:gd name="T76" fmla="*/ 2147483647 w 183"/>
                <a:gd name="T77" fmla="*/ 2147483647 h 110"/>
                <a:gd name="T78" fmla="*/ 2147483647 w 183"/>
                <a:gd name="T79" fmla="*/ 2147483647 h 110"/>
                <a:gd name="T80" fmla="*/ 2147483647 w 183"/>
                <a:gd name="T81" fmla="*/ 2147483647 h 110"/>
                <a:gd name="T82" fmla="*/ 2147483647 w 183"/>
                <a:gd name="T83" fmla="*/ 2147483647 h 110"/>
                <a:gd name="T84" fmla="*/ 2147483647 w 183"/>
                <a:gd name="T85" fmla="*/ 2147483647 h 1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3"/>
                <a:gd name="T130" fmla="*/ 0 h 110"/>
                <a:gd name="T131" fmla="*/ 183 w 183"/>
                <a:gd name="T132" fmla="*/ 110 h 1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3" h="110">
                  <a:moveTo>
                    <a:pt x="145" y="68"/>
                  </a:moveTo>
                  <a:cubicBezTo>
                    <a:pt x="146" y="67"/>
                    <a:pt x="146" y="66"/>
                    <a:pt x="147" y="65"/>
                  </a:cubicBezTo>
                  <a:cubicBezTo>
                    <a:pt x="151" y="73"/>
                    <a:pt x="151" y="73"/>
                    <a:pt x="151" y="73"/>
                  </a:cubicBezTo>
                  <a:cubicBezTo>
                    <a:pt x="183" y="59"/>
                    <a:pt x="183" y="59"/>
                    <a:pt x="183" y="59"/>
                  </a:cubicBezTo>
                  <a:cubicBezTo>
                    <a:pt x="156" y="0"/>
                    <a:pt x="156" y="0"/>
                    <a:pt x="156" y="0"/>
                  </a:cubicBezTo>
                  <a:cubicBezTo>
                    <a:pt x="124" y="14"/>
                    <a:pt x="124" y="14"/>
                    <a:pt x="124" y="14"/>
                  </a:cubicBezTo>
                  <a:cubicBezTo>
                    <a:pt x="126" y="18"/>
                    <a:pt x="126" y="18"/>
                    <a:pt x="126" y="18"/>
                  </a:cubicBezTo>
                  <a:cubicBezTo>
                    <a:pt x="121" y="17"/>
                    <a:pt x="121" y="17"/>
                    <a:pt x="121" y="17"/>
                  </a:cubicBezTo>
                  <a:cubicBezTo>
                    <a:pt x="121" y="17"/>
                    <a:pt x="121" y="17"/>
                    <a:pt x="121" y="17"/>
                  </a:cubicBezTo>
                  <a:cubicBezTo>
                    <a:pt x="121" y="17"/>
                    <a:pt x="120" y="17"/>
                    <a:pt x="120" y="17"/>
                  </a:cubicBezTo>
                  <a:cubicBezTo>
                    <a:pt x="117" y="16"/>
                    <a:pt x="117" y="16"/>
                    <a:pt x="117" y="16"/>
                  </a:cubicBezTo>
                  <a:cubicBezTo>
                    <a:pt x="116" y="16"/>
                    <a:pt x="115" y="16"/>
                    <a:pt x="115" y="16"/>
                  </a:cubicBezTo>
                  <a:cubicBezTo>
                    <a:pt x="106" y="14"/>
                    <a:pt x="91" y="13"/>
                    <a:pt x="81" y="20"/>
                  </a:cubicBezTo>
                  <a:cubicBezTo>
                    <a:pt x="80" y="20"/>
                    <a:pt x="79" y="21"/>
                    <a:pt x="78" y="22"/>
                  </a:cubicBezTo>
                  <a:cubicBezTo>
                    <a:pt x="75" y="20"/>
                    <a:pt x="72" y="19"/>
                    <a:pt x="69" y="20"/>
                  </a:cubicBezTo>
                  <a:cubicBezTo>
                    <a:pt x="56" y="23"/>
                    <a:pt x="56" y="23"/>
                    <a:pt x="56" y="23"/>
                  </a:cubicBezTo>
                  <a:cubicBezTo>
                    <a:pt x="55" y="22"/>
                    <a:pt x="55" y="22"/>
                    <a:pt x="55" y="22"/>
                  </a:cubicBezTo>
                  <a:cubicBezTo>
                    <a:pt x="59" y="14"/>
                    <a:pt x="59" y="14"/>
                    <a:pt x="59" y="14"/>
                  </a:cubicBezTo>
                  <a:cubicBezTo>
                    <a:pt x="27" y="0"/>
                    <a:pt x="27" y="0"/>
                    <a:pt x="27" y="0"/>
                  </a:cubicBezTo>
                  <a:cubicBezTo>
                    <a:pt x="0" y="59"/>
                    <a:pt x="0" y="59"/>
                    <a:pt x="0" y="59"/>
                  </a:cubicBezTo>
                  <a:cubicBezTo>
                    <a:pt x="32" y="73"/>
                    <a:pt x="32" y="73"/>
                    <a:pt x="32" y="73"/>
                  </a:cubicBezTo>
                  <a:cubicBezTo>
                    <a:pt x="36" y="65"/>
                    <a:pt x="36" y="65"/>
                    <a:pt x="36" y="65"/>
                  </a:cubicBezTo>
                  <a:cubicBezTo>
                    <a:pt x="37" y="68"/>
                    <a:pt x="39" y="70"/>
                    <a:pt x="41" y="72"/>
                  </a:cubicBezTo>
                  <a:cubicBezTo>
                    <a:pt x="40" y="74"/>
                    <a:pt x="39" y="76"/>
                    <a:pt x="39" y="79"/>
                  </a:cubicBezTo>
                  <a:cubicBezTo>
                    <a:pt x="40" y="83"/>
                    <a:pt x="44" y="87"/>
                    <a:pt x="49" y="87"/>
                  </a:cubicBezTo>
                  <a:cubicBezTo>
                    <a:pt x="49" y="87"/>
                    <a:pt x="49" y="87"/>
                    <a:pt x="50" y="87"/>
                  </a:cubicBezTo>
                  <a:cubicBezTo>
                    <a:pt x="51" y="86"/>
                    <a:pt x="51" y="86"/>
                    <a:pt x="52" y="86"/>
                  </a:cubicBezTo>
                  <a:cubicBezTo>
                    <a:pt x="52" y="87"/>
                    <a:pt x="52" y="87"/>
                    <a:pt x="52" y="88"/>
                  </a:cubicBezTo>
                  <a:cubicBezTo>
                    <a:pt x="53" y="92"/>
                    <a:pt x="57" y="96"/>
                    <a:pt x="61" y="96"/>
                  </a:cubicBezTo>
                  <a:cubicBezTo>
                    <a:pt x="62" y="96"/>
                    <a:pt x="62" y="96"/>
                    <a:pt x="63" y="96"/>
                  </a:cubicBezTo>
                  <a:cubicBezTo>
                    <a:pt x="63" y="96"/>
                    <a:pt x="64" y="95"/>
                    <a:pt x="65" y="95"/>
                  </a:cubicBezTo>
                  <a:cubicBezTo>
                    <a:pt x="65" y="96"/>
                    <a:pt x="65" y="96"/>
                    <a:pt x="65" y="97"/>
                  </a:cubicBezTo>
                  <a:cubicBezTo>
                    <a:pt x="66" y="101"/>
                    <a:pt x="69" y="105"/>
                    <a:pt x="74" y="105"/>
                  </a:cubicBezTo>
                  <a:cubicBezTo>
                    <a:pt x="74" y="105"/>
                    <a:pt x="75" y="105"/>
                    <a:pt x="75" y="105"/>
                  </a:cubicBezTo>
                  <a:cubicBezTo>
                    <a:pt x="78" y="104"/>
                    <a:pt x="80" y="103"/>
                    <a:pt x="82" y="100"/>
                  </a:cubicBezTo>
                  <a:cubicBezTo>
                    <a:pt x="95" y="108"/>
                    <a:pt x="95" y="108"/>
                    <a:pt x="95" y="108"/>
                  </a:cubicBezTo>
                  <a:cubicBezTo>
                    <a:pt x="98" y="110"/>
                    <a:pt x="102" y="109"/>
                    <a:pt x="104" y="106"/>
                  </a:cubicBezTo>
                  <a:cubicBezTo>
                    <a:pt x="106" y="103"/>
                    <a:pt x="105" y="99"/>
                    <a:pt x="102" y="97"/>
                  </a:cubicBezTo>
                  <a:cubicBezTo>
                    <a:pt x="101" y="97"/>
                    <a:pt x="101" y="97"/>
                    <a:pt x="101" y="97"/>
                  </a:cubicBezTo>
                  <a:cubicBezTo>
                    <a:pt x="102" y="97"/>
                    <a:pt x="103" y="96"/>
                    <a:pt x="104" y="96"/>
                  </a:cubicBezTo>
                  <a:cubicBezTo>
                    <a:pt x="110" y="100"/>
                    <a:pt x="110" y="100"/>
                    <a:pt x="110" y="100"/>
                  </a:cubicBezTo>
                  <a:cubicBezTo>
                    <a:pt x="111" y="101"/>
                    <a:pt x="113" y="101"/>
                    <a:pt x="114" y="101"/>
                  </a:cubicBezTo>
                  <a:cubicBezTo>
                    <a:pt x="116" y="101"/>
                    <a:pt x="118" y="100"/>
                    <a:pt x="119" y="98"/>
                  </a:cubicBezTo>
                  <a:cubicBezTo>
                    <a:pt x="120" y="96"/>
                    <a:pt x="121" y="94"/>
                    <a:pt x="120" y="93"/>
                  </a:cubicBezTo>
                  <a:cubicBezTo>
                    <a:pt x="120" y="91"/>
                    <a:pt x="119" y="89"/>
                    <a:pt x="117" y="89"/>
                  </a:cubicBezTo>
                  <a:cubicBezTo>
                    <a:pt x="116" y="88"/>
                    <a:pt x="116" y="88"/>
                    <a:pt x="116" y="88"/>
                  </a:cubicBezTo>
                  <a:cubicBezTo>
                    <a:pt x="116" y="87"/>
                    <a:pt x="117" y="87"/>
                    <a:pt x="117" y="86"/>
                  </a:cubicBezTo>
                  <a:cubicBezTo>
                    <a:pt x="123" y="90"/>
                    <a:pt x="123" y="90"/>
                    <a:pt x="123" y="90"/>
                  </a:cubicBezTo>
                  <a:cubicBezTo>
                    <a:pt x="124" y="91"/>
                    <a:pt x="125" y="91"/>
                    <a:pt x="127" y="91"/>
                  </a:cubicBezTo>
                  <a:cubicBezTo>
                    <a:pt x="129" y="91"/>
                    <a:pt x="131" y="90"/>
                    <a:pt x="132" y="88"/>
                  </a:cubicBezTo>
                  <a:cubicBezTo>
                    <a:pt x="134" y="85"/>
                    <a:pt x="133" y="81"/>
                    <a:pt x="130" y="79"/>
                  </a:cubicBezTo>
                  <a:cubicBezTo>
                    <a:pt x="132" y="78"/>
                    <a:pt x="132" y="78"/>
                    <a:pt x="132" y="78"/>
                  </a:cubicBezTo>
                  <a:cubicBezTo>
                    <a:pt x="135" y="79"/>
                    <a:pt x="135" y="79"/>
                    <a:pt x="135" y="79"/>
                  </a:cubicBezTo>
                  <a:cubicBezTo>
                    <a:pt x="136" y="80"/>
                    <a:pt x="137" y="80"/>
                    <a:pt x="138" y="80"/>
                  </a:cubicBezTo>
                  <a:cubicBezTo>
                    <a:pt x="140" y="80"/>
                    <a:pt x="143" y="79"/>
                    <a:pt x="144" y="77"/>
                  </a:cubicBezTo>
                  <a:cubicBezTo>
                    <a:pt x="145" y="75"/>
                    <a:pt x="145" y="72"/>
                    <a:pt x="143" y="70"/>
                  </a:cubicBezTo>
                  <a:cubicBezTo>
                    <a:pt x="144" y="69"/>
                    <a:pt x="144" y="69"/>
                    <a:pt x="144" y="69"/>
                  </a:cubicBezTo>
                  <a:lnTo>
                    <a:pt x="145" y="68"/>
                  </a:lnTo>
                  <a:close/>
                  <a:moveTo>
                    <a:pt x="29" y="66"/>
                  </a:moveTo>
                  <a:cubicBezTo>
                    <a:pt x="8" y="56"/>
                    <a:pt x="8" y="56"/>
                    <a:pt x="8" y="56"/>
                  </a:cubicBezTo>
                  <a:cubicBezTo>
                    <a:pt x="30" y="7"/>
                    <a:pt x="30" y="7"/>
                    <a:pt x="30" y="7"/>
                  </a:cubicBezTo>
                  <a:cubicBezTo>
                    <a:pt x="51" y="17"/>
                    <a:pt x="51" y="17"/>
                    <a:pt x="51" y="17"/>
                  </a:cubicBezTo>
                  <a:lnTo>
                    <a:pt x="29" y="66"/>
                  </a:lnTo>
                  <a:close/>
                  <a:moveTo>
                    <a:pt x="153" y="7"/>
                  </a:moveTo>
                  <a:cubicBezTo>
                    <a:pt x="175" y="56"/>
                    <a:pt x="175" y="56"/>
                    <a:pt x="175" y="56"/>
                  </a:cubicBezTo>
                  <a:cubicBezTo>
                    <a:pt x="154" y="66"/>
                    <a:pt x="154" y="66"/>
                    <a:pt x="154" y="66"/>
                  </a:cubicBezTo>
                  <a:cubicBezTo>
                    <a:pt x="132" y="17"/>
                    <a:pt x="132" y="17"/>
                    <a:pt x="132" y="17"/>
                  </a:cubicBezTo>
                  <a:lnTo>
                    <a:pt x="153" y="7"/>
                  </a:lnTo>
                  <a:close/>
                  <a:moveTo>
                    <a:pt x="85" y="23"/>
                  </a:moveTo>
                  <a:cubicBezTo>
                    <a:pt x="86" y="23"/>
                    <a:pt x="87" y="23"/>
                    <a:pt x="87" y="23"/>
                  </a:cubicBezTo>
                  <a:cubicBezTo>
                    <a:pt x="88" y="22"/>
                    <a:pt x="89" y="22"/>
                    <a:pt x="89" y="22"/>
                  </a:cubicBezTo>
                  <a:cubicBezTo>
                    <a:pt x="90" y="22"/>
                    <a:pt x="91" y="21"/>
                    <a:pt x="91" y="21"/>
                  </a:cubicBezTo>
                  <a:cubicBezTo>
                    <a:pt x="92" y="21"/>
                    <a:pt x="93" y="21"/>
                    <a:pt x="94" y="21"/>
                  </a:cubicBezTo>
                  <a:cubicBezTo>
                    <a:pt x="95" y="21"/>
                    <a:pt x="95" y="21"/>
                    <a:pt x="96" y="21"/>
                  </a:cubicBezTo>
                  <a:cubicBezTo>
                    <a:pt x="97" y="21"/>
                    <a:pt x="98" y="20"/>
                    <a:pt x="100" y="20"/>
                  </a:cubicBezTo>
                  <a:cubicBezTo>
                    <a:pt x="100" y="20"/>
                    <a:pt x="100" y="20"/>
                    <a:pt x="100" y="20"/>
                  </a:cubicBezTo>
                  <a:cubicBezTo>
                    <a:pt x="100" y="20"/>
                    <a:pt x="100" y="20"/>
                    <a:pt x="100" y="20"/>
                  </a:cubicBezTo>
                  <a:cubicBezTo>
                    <a:pt x="105" y="20"/>
                    <a:pt x="110" y="21"/>
                    <a:pt x="114" y="22"/>
                  </a:cubicBezTo>
                  <a:cubicBezTo>
                    <a:pt x="114" y="22"/>
                    <a:pt x="114" y="22"/>
                    <a:pt x="114" y="22"/>
                  </a:cubicBezTo>
                  <a:cubicBezTo>
                    <a:pt x="116" y="22"/>
                    <a:pt x="118" y="22"/>
                    <a:pt x="119" y="23"/>
                  </a:cubicBezTo>
                  <a:cubicBezTo>
                    <a:pt x="129" y="25"/>
                    <a:pt x="129" y="25"/>
                    <a:pt x="129" y="25"/>
                  </a:cubicBezTo>
                  <a:cubicBezTo>
                    <a:pt x="129" y="25"/>
                    <a:pt x="129" y="25"/>
                    <a:pt x="129" y="25"/>
                  </a:cubicBezTo>
                  <a:cubicBezTo>
                    <a:pt x="144" y="59"/>
                    <a:pt x="144" y="59"/>
                    <a:pt x="144" y="59"/>
                  </a:cubicBezTo>
                  <a:cubicBezTo>
                    <a:pt x="143" y="61"/>
                    <a:pt x="142" y="63"/>
                    <a:pt x="140" y="64"/>
                  </a:cubicBezTo>
                  <a:cubicBezTo>
                    <a:pt x="140" y="65"/>
                    <a:pt x="140" y="65"/>
                    <a:pt x="140" y="65"/>
                  </a:cubicBezTo>
                  <a:cubicBezTo>
                    <a:pt x="139" y="65"/>
                    <a:pt x="139" y="66"/>
                    <a:pt x="138" y="66"/>
                  </a:cubicBezTo>
                  <a:cubicBezTo>
                    <a:pt x="99" y="42"/>
                    <a:pt x="99" y="42"/>
                    <a:pt x="99" y="42"/>
                  </a:cubicBezTo>
                  <a:cubicBezTo>
                    <a:pt x="98" y="42"/>
                    <a:pt x="98" y="41"/>
                    <a:pt x="97" y="41"/>
                  </a:cubicBezTo>
                  <a:cubicBezTo>
                    <a:pt x="96" y="41"/>
                    <a:pt x="95" y="40"/>
                    <a:pt x="94" y="40"/>
                  </a:cubicBezTo>
                  <a:cubicBezTo>
                    <a:pt x="94" y="40"/>
                    <a:pt x="94" y="40"/>
                    <a:pt x="94" y="40"/>
                  </a:cubicBezTo>
                  <a:cubicBezTo>
                    <a:pt x="94" y="40"/>
                    <a:pt x="94" y="40"/>
                    <a:pt x="94" y="40"/>
                  </a:cubicBezTo>
                  <a:cubicBezTo>
                    <a:pt x="93" y="40"/>
                    <a:pt x="93" y="40"/>
                    <a:pt x="93" y="40"/>
                  </a:cubicBezTo>
                  <a:cubicBezTo>
                    <a:pt x="92" y="40"/>
                    <a:pt x="91" y="40"/>
                    <a:pt x="91" y="40"/>
                  </a:cubicBezTo>
                  <a:cubicBezTo>
                    <a:pt x="90" y="40"/>
                    <a:pt x="90" y="40"/>
                    <a:pt x="90" y="40"/>
                  </a:cubicBezTo>
                  <a:cubicBezTo>
                    <a:pt x="89" y="40"/>
                    <a:pt x="89" y="40"/>
                    <a:pt x="88" y="40"/>
                  </a:cubicBezTo>
                  <a:cubicBezTo>
                    <a:pt x="88" y="40"/>
                    <a:pt x="88" y="40"/>
                    <a:pt x="87" y="40"/>
                  </a:cubicBezTo>
                  <a:cubicBezTo>
                    <a:pt x="86" y="40"/>
                    <a:pt x="84" y="40"/>
                    <a:pt x="83" y="40"/>
                  </a:cubicBezTo>
                  <a:cubicBezTo>
                    <a:pt x="83" y="41"/>
                    <a:pt x="83" y="41"/>
                    <a:pt x="83" y="41"/>
                  </a:cubicBezTo>
                  <a:cubicBezTo>
                    <a:pt x="82" y="41"/>
                    <a:pt x="82" y="41"/>
                    <a:pt x="81" y="41"/>
                  </a:cubicBezTo>
                  <a:cubicBezTo>
                    <a:pt x="81" y="41"/>
                    <a:pt x="81" y="41"/>
                    <a:pt x="81" y="41"/>
                  </a:cubicBezTo>
                  <a:cubicBezTo>
                    <a:pt x="80" y="42"/>
                    <a:pt x="80" y="42"/>
                    <a:pt x="79" y="42"/>
                  </a:cubicBezTo>
                  <a:cubicBezTo>
                    <a:pt x="79" y="42"/>
                    <a:pt x="78" y="43"/>
                    <a:pt x="77" y="43"/>
                  </a:cubicBezTo>
                  <a:cubicBezTo>
                    <a:pt x="71" y="46"/>
                    <a:pt x="66" y="46"/>
                    <a:pt x="63" y="45"/>
                  </a:cubicBezTo>
                  <a:cubicBezTo>
                    <a:pt x="62" y="44"/>
                    <a:pt x="62" y="44"/>
                    <a:pt x="61" y="44"/>
                  </a:cubicBezTo>
                  <a:cubicBezTo>
                    <a:pt x="61" y="43"/>
                    <a:pt x="61" y="43"/>
                    <a:pt x="61" y="43"/>
                  </a:cubicBezTo>
                  <a:cubicBezTo>
                    <a:pt x="61" y="43"/>
                    <a:pt x="61" y="43"/>
                    <a:pt x="60" y="43"/>
                  </a:cubicBezTo>
                  <a:cubicBezTo>
                    <a:pt x="60" y="42"/>
                    <a:pt x="60" y="42"/>
                    <a:pt x="60" y="42"/>
                  </a:cubicBezTo>
                  <a:cubicBezTo>
                    <a:pt x="60" y="41"/>
                    <a:pt x="58" y="35"/>
                    <a:pt x="61" y="34"/>
                  </a:cubicBezTo>
                  <a:cubicBezTo>
                    <a:pt x="63" y="34"/>
                    <a:pt x="73" y="31"/>
                    <a:pt x="82" y="25"/>
                  </a:cubicBezTo>
                  <a:cubicBezTo>
                    <a:pt x="83" y="24"/>
                    <a:pt x="84" y="24"/>
                    <a:pt x="85" y="23"/>
                  </a:cubicBezTo>
                  <a:close/>
                  <a:moveTo>
                    <a:pt x="49" y="82"/>
                  </a:moveTo>
                  <a:cubicBezTo>
                    <a:pt x="47" y="83"/>
                    <a:pt x="44" y="81"/>
                    <a:pt x="44" y="78"/>
                  </a:cubicBezTo>
                  <a:cubicBezTo>
                    <a:pt x="43" y="77"/>
                    <a:pt x="44" y="76"/>
                    <a:pt x="45" y="74"/>
                  </a:cubicBezTo>
                  <a:cubicBezTo>
                    <a:pt x="45" y="73"/>
                    <a:pt x="47" y="73"/>
                    <a:pt x="48" y="73"/>
                  </a:cubicBezTo>
                  <a:cubicBezTo>
                    <a:pt x="48" y="73"/>
                    <a:pt x="48" y="72"/>
                    <a:pt x="49" y="72"/>
                  </a:cubicBezTo>
                  <a:cubicBezTo>
                    <a:pt x="51" y="72"/>
                    <a:pt x="53" y="74"/>
                    <a:pt x="53" y="77"/>
                  </a:cubicBezTo>
                  <a:cubicBezTo>
                    <a:pt x="54" y="79"/>
                    <a:pt x="52" y="82"/>
                    <a:pt x="49" y="82"/>
                  </a:cubicBezTo>
                  <a:close/>
                  <a:moveTo>
                    <a:pt x="62" y="91"/>
                  </a:moveTo>
                  <a:cubicBezTo>
                    <a:pt x="59" y="92"/>
                    <a:pt x="57" y="90"/>
                    <a:pt x="56" y="87"/>
                  </a:cubicBezTo>
                  <a:cubicBezTo>
                    <a:pt x="56" y="86"/>
                    <a:pt x="57" y="85"/>
                    <a:pt x="57" y="84"/>
                  </a:cubicBezTo>
                  <a:cubicBezTo>
                    <a:pt x="58" y="82"/>
                    <a:pt x="59" y="82"/>
                    <a:pt x="61" y="82"/>
                  </a:cubicBezTo>
                  <a:cubicBezTo>
                    <a:pt x="61" y="82"/>
                    <a:pt x="61" y="82"/>
                    <a:pt x="61" y="82"/>
                  </a:cubicBezTo>
                  <a:cubicBezTo>
                    <a:pt x="64" y="82"/>
                    <a:pt x="66" y="83"/>
                    <a:pt x="66" y="86"/>
                  </a:cubicBezTo>
                  <a:cubicBezTo>
                    <a:pt x="67" y="89"/>
                    <a:pt x="65" y="91"/>
                    <a:pt x="62" y="91"/>
                  </a:cubicBezTo>
                  <a:close/>
                  <a:moveTo>
                    <a:pt x="75" y="100"/>
                  </a:moveTo>
                  <a:cubicBezTo>
                    <a:pt x="72" y="101"/>
                    <a:pt x="70" y="99"/>
                    <a:pt x="69" y="96"/>
                  </a:cubicBezTo>
                  <a:cubicBezTo>
                    <a:pt x="69" y="95"/>
                    <a:pt x="69" y="94"/>
                    <a:pt x="70" y="93"/>
                  </a:cubicBezTo>
                  <a:cubicBezTo>
                    <a:pt x="71" y="92"/>
                    <a:pt x="72" y="91"/>
                    <a:pt x="73" y="91"/>
                  </a:cubicBezTo>
                  <a:cubicBezTo>
                    <a:pt x="74" y="91"/>
                    <a:pt x="74" y="91"/>
                    <a:pt x="74" y="91"/>
                  </a:cubicBezTo>
                  <a:cubicBezTo>
                    <a:pt x="76" y="91"/>
                    <a:pt x="79" y="92"/>
                    <a:pt x="79" y="95"/>
                  </a:cubicBezTo>
                  <a:cubicBezTo>
                    <a:pt x="79" y="98"/>
                    <a:pt x="77" y="100"/>
                    <a:pt x="75" y="100"/>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4105" name="组合 21"/>
          <p:cNvGrpSpPr/>
          <p:nvPr/>
        </p:nvGrpSpPr>
        <p:grpSpPr bwMode="auto">
          <a:xfrm>
            <a:off x="9704070" y="2217420"/>
            <a:ext cx="768350" cy="753110"/>
            <a:chOff x="0" y="0"/>
            <a:chExt cx="871174" cy="874617"/>
          </a:xfrm>
        </p:grpSpPr>
        <p:sp>
          <p:nvSpPr>
            <p:cNvPr id="4194" name="Freeform 9">
              <a:hlinkClick r:id="rId1"/>
            </p:cNvPr>
            <p:cNvSpPr>
              <a:spLocks noEditPoints="1" noChangeArrowheads="1"/>
            </p:cNvSpPr>
            <p:nvPr/>
          </p:nvSpPr>
          <p:spPr bwMode="auto">
            <a:xfrm>
              <a:off x="225243" y="285318"/>
              <a:ext cx="454025" cy="395288"/>
            </a:xfrm>
            <a:custGeom>
              <a:avLst/>
              <a:gdLst>
                <a:gd name="T0" fmla="*/ 2147483647 w 121"/>
                <a:gd name="T1" fmla="*/ 0 h 105"/>
                <a:gd name="T2" fmla="*/ 2147483647 w 121"/>
                <a:gd name="T3" fmla="*/ 0 h 105"/>
                <a:gd name="T4" fmla="*/ 0 w 121"/>
                <a:gd name="T5" fmla="*/ 2147483647 h 105"/>
                <a:gd name="T6" fmla="*/ 0 w 121"/>
                <a:gd name="T7" fmla="*/ 2147483647 h 105"/>
                <a:gd name="T8" fmla="*/ 2147483647 w 121"/>
                <a:gd name="T9" fmla="*/ 2147483647 h 105"/>
                <a:gd name="T10" fmla="*/ 2147483647 w 121"/>
                <a:gd name="T11" fmla="*/ 2147483647 h 105"/>
                <a:gd name="T12" fmla="*/ 2147483647 w 121"/>
                <a:gd name="T13" fmla="*/ 2147483647 h 105"/>
                <a:gd name="T14" fmla="*/ 2147483647 w 121"/>
                <a:gd name="T15" fmla="*/ 2147483647 h 105"/>
                <a:gd name="T16" fmla="*/ 2147483647 w 121"/>
                <a:gd name="T17" fmla="*/ 2147483647 h 105"/>
                <a:gd name="T18" fmla="*/ 2147483647 w 121"/>
                <a:gd name="T19" fmla="*/ 2147483647 h 105"/>
                <a:gd name="T20" fmla="*/ 2147483647 w 121"/>
                <a:gd name="T21" fmla="*/ 2147483647 h 105"/>
                <a:gd name="T22" fmla="*/ 2147483647 w 121"/>
                <a:gd name="T23" fmla="*/ 0 h 105"/>
                <a:gd name="T24" fmla="*/ 2147483647 w 121"/>
                <a:gd name="T25" fmla="*/ 2147483647 h 105"/>
                <a:gd name="T26" fmla="*/ 2147483647 w 121"/>
                <a:gd name="T27" fmla="*/ 2147483647 h 105"/>
                <a:gd name="T28" fmla="*/ 2147483647 w 121"/>
                <a:gd name="T29" fmla="*/ 2147483647 h 105"/>
                <a:gd name="T30" fmla="*/ 2147483647 w 121"/>
                <a:gd name="T31" fmla="*/ 2147483647 h 105"/>
                <a:gd name="T32" fmla="*/ 2147483647 w 121"/>
                <a:gd name="T33" fmla="*/ 2147483647 h 105"/>
                <a:gd name="T34" fmla="*/ 2147483647 w 121"/>
                <a:gd name="T35" fmla="*/ 2147483647 h 105"/>
                <a:gd name="T36" fmla="*/ 2147483647 w 121"/>
                <a:gd name="T37" fmla="*/ 2147483647 h 105"/>
                <a:gd name="T38" fmla="*/ 2147483647 w 121"/>
                <a:gd name="T39" fmla="*/ 2147483647 h 105"/>
                <a:gd name="T40" fmla="*/ 2147483647 w 121"/>
                <a:gd name="T41" fmla="*/ 2147483647 h 105"/>
                <a:gd name="T42" fmla="*/ 2147483647 w 121"/>
                <a:gd name="T43" fmla="*/ 2147483647 h 105"/>
                <a:gd name="T44" fmla="*/ 2147483647 w 121"/>
                <a:gd name="T45" fmla="*/ 2147483647 h 105"/>
                <a:gd name="T46" fmla="*/ 2147483647 w 121"/>
                <a:gd name="T47" fmla="*/ 2147483647 h 105"/>
                <a:gd name="T48" fmla="*/ 2147483647 w 121"/>
                <a:gd name="T49" fmla="*/ 2147483647 h 105"/>
                <a:gd name="T50" fmla="*/ 2147483647 w 121"/>
                <a:gd name="T51" fmla="*/ 2147483647 h 105"/>
                <a:gd name="T52" fmla="*/ 2147483647 w 121"/>
                <a:gd name="T53" fmla="*/ 2147483647 h 1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1"/>
                <a:gd name="T82" fmla="*/ 0 h 105"/>
                <a:gd name="T83" fmla="*/ 121 w 121"/>
                <a:gd name="T84" fmla="*/ 105 h 10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1" h="105">
                  <a:moveTo>
                    <a:pt x="104" y="0"/>
                  </a:moveTo>
                  <a:cubicBezTo>
                    <a:pt x="17" y="0"/>
                    <a:pt x="17" y="0"/>
                    <a:pt x="17" y="0"/>
                  </a:cubicBezTo>
                  <a:cubicBezTo>
                    <a:pt x="8" y="0"/>
                    <a:pt x="0" y="8"/>
                    <a:pt x="0" y="17"/>
                  </a:cubicBezTo>
                  <a:cubicBezTo>
                    <a:pt x="0" y="63"/>
                    <a:pt x="0" y="63"/>
                    <a:pt x="0" y="63"/>
                  </a:cubicBezTo>
                  <a:cubicBezTo>
                    <a:pt x="0" y="72"/>
                    <a:pt x="8" y="80"/>
                    <a:pt x="17" y="80"/>
                  </a:cubicBezTo>
                  <a:cubicBezTo>
                    <a:pt x="31" y="80"/>
                    <a:pt x="31" y="80"/>
                    <a:pt x="31" y="80"/>
                  </a:cubicBezTo>
                  <a:cubicBezTo>
                    <a:pt x="13" y="105"/>
                    <a:pt x="13" y="105"/>
                    <a:pt x="13" y="105"/>
                  </a:cubicBezTo>
                  <a:cubicBezTo>
                    <a:pt x="64" y="80"/>
                    <a:pt x="64" y="80"/>
                    <a:pt x="64" y="80"/>
                  </a:cubicBezTo>
                  <a:cubicBezTo>
                    <a:pt x="104" y="80"/>
                    <a:pt x="104" y="80"/>
                    <a:pt x="104" y="80"/>
                  </a:cubicBezTo>
                  <a:cubicBezTo>
                    <a:pt x="113" y="80"/>
                    <a:pt x="121" y="72"/>
                    <a:pt x="121" y="63"/>
                  </a:cubicBezTo>
                  <a:cubicBezTo>
                    <a:pt x="121" y="17"/>
                    <a:pt x="121" y="17"/>
                    <a:pt x="121" y="17"/>
                  </a:cubicBezTo>
                  <a:cubicBezTo>
                    <a:pt x="121" y="8"/>
                    <a:pt x="113" y="0"/>
                    <a:pt x="104" y="0"/>
                  </a:cubicBezTo>
                  <a:close/>
                  <a:moveTo>
                    <a:pt x="35" y="48"/>
                  </a:moveTo>
                  <a:cubicBezTo>
                    <a:pt x="31" y="48"/>
                    <a:pt x="28" y="44"/>
                    <a:pt x="28" y="40"/>
                  </a:cubicBezTo>
                  <a:cubicBezTo>
                    <a:pt x="28" y="36"/>
                    <a:pt x="31" y="33"/>
                    <a:pt x="35" y="33"/>
                  </a:cubicBezTo>
                  <a:cubicBezTo>
                    <a:pt x="39" y="33"/>
                    <a:pt x="42" y="36"/>
                    <a:pt x="42" y="40"/>
                  </a:cubicBezTo>
                  <a:cubicBezTo>
                    <a:pt x="42" y="44"/>
                    <a:pt x="39" y="48"/>
                    <a:pt x="35" y="48"/>
                  </a:cubicBezTo>
                  <a:close/>
                  <a:moveTo>
                    <a:pt x="61" y="48"/>
                  </a:moveTo>
                  <a:cubicBezTo>
                    <a:pt x="57" y="48"/>
                    <a:pt x="53" y="44"/>
                    <a:pt x="53" y="40"/>
                  </a:cubicBezTo>
                  <a:cubicBezTo>
                    <a:pt x="53" y="36"/>
                    <a:pt x="57" y="33"/>
                    <a:pt x="61" y="33"/>
                  </a:cubicBezTo>
                  <a:cubicBezTo>
                    <a:pt x="65" y="33"/>
                    <a:pt x="68" y="36"/>
                    <a:pt x="68" y="40"/>
                  </a:cubicBezTo>
                  <a:cubicBezTo>
                    <a:pt x="68" y="44"/>
                    <a:pt x="65" y="48"/>
                    <a:pt x="61" y="48"/>
                  </a:cubicBezTo>
                  <a:close/>
                  <a:moveTo>
                    <a:pt x="86" y="48"/>
                  </a:moveTo>
                  <a:cubicBezTo>
                    <a:pt x="82" y="48"/>
                    <a:pt x="79" y="44"/>
                    <a:pt x="79" y="40"/>
                  </a:cubicBezTo>
                  <a:cubicBezTo>
                    <a:pt x="79" y="36"/>
                    <a:pt x="82" y="33"/>
                    <a:pt x="86" y="33"/>
                  </a:cubicBezTo>
                  <a:cubicBezTo>
                    <a:pt x="90" y="33"/>
                    <a:pt x="94" y="36"/>
                    <a:pt x="94" y="40"/>
                  </a:cubicBezTo>
                  <a:cubicBezTo>
                    <a:pt x="94" y="44"/>
                    <a:pt x="90" y="48"/>
                    <a:pt x="86" y="48"/>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195" name="Oval 9"/>
            <p:cNvSpPr>
              <a:spLocks noChangeArrowheads="1"/>
            </p:cNvSpPr>
            <p:nvPr/>
          </p:nvSpPr>
          <p:spPr bwMode="auto">
            <a:xfrm>
              <a:off x="0" y="0"/>
              <a:ext cx="871174" cy="874617"/>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sym typeface="宋体" panose="02010600030101010101" pitchFamily="2" charset="-122"/>
              </a:endParaRPr>
            </a:p>
          </p:txBody>
        </p:sp>
      </p:grpSp>
      <p:pic>
        <p:nvPicPr>
          <p:cNvPr id="7" name="图片 6" descr="25"/>
          <p:cNvPicPr>
            <a:picLocks noChangeAspect="1"/>
          </p:cNvPicPr>
          <p:nvPr/>
        </p:nvPicPr>
        <p:blipFill>
          <a:blip r:embed="rId2" cstate="screen"/>
          <a:srcRect l="19884" r="22637"/>
          <a:stretch>
            <a:fillRect/>
          </a:stretch>
        </p:blipFill>
        <p:spPr>
          <a:xfrm>
            <a:off x="1468755" y="1808480"/>
            <a:ext cx="3093085" cy="4117340"/>
          </a:xfrm>
          <a:prstGeom prst="rect">
            <a:avLst/>
          </a:prstGeom>
          <a:ln>
            <a:noFill/>
          </a:ln>
          <a:effectLst/>
        </p:spPr>
      </p:pic>
    </p:spTree>
  </p:cSld>
  <p:clrMapOvr>
    <a:masterClrMapping/>
  </p:clrMapOvr>
  <mc:AlternateContent xmlns:mc="http://schemas.openxmlformats.org/markup-compatibility/2006">
    <mc:Choice xmlns:p14="http://schemas.microsoft.com/office/powerpoint/2010/main" Requires="p14">
      <p:transition spd="slow" p14:dur="1750" advTm="3000">
        <p:pull/>
      </p:transition>
    </mc:Choice>
    <mc:Fallback>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14" presetClass="entr" presetSubtype="5"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vertical)">
                                      <p:cBhvr>
                                        <p:cTn id="17" dur="500"/>
                                        <p:tgtEl>
                                          <p:spTgt spid="7"/>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4102"/>
                                        </p:tgtEl>
                                        <p:attrNameLst>
                                          <p:attrName>style.visibility</p:attrName>
                                        </p:attrNameLst>
                                      </p:cBhvr>
                                      <p:to>
                                        <p:strVal val="visible"/>
                                      </p:to>
                                    </p:set>
                                    <p:anim calcmode="lin" valueType="num">
                                      <p:cBhvr>
                                        <p:cTn id="21" dur="500" fill="hold"/>
                                        <p:tgtEl>
                                          <p:spTgt spid="4102"/>
                                        </p:tgtEl>
                                        <p:attrNameLst>
                                          <p:attrName>ppt_w</p:attrName>
                                        </p:attrNameLst>
                                      </p:cBhvr>
                                      <p:tavLst>
                                        <p:tav tm="0">
                                          <p:val>
                                            <p:fltVal val="0"/>
                                          </p:val>
                                        </p:tav>
                                        <p:tav tm="100000">
                                          <p:val>
                                            <p:strVal val="#ppt_w"/>
                                          </p:val>
                                        </p:tav>
                                      </p:tavLst>
                                    </p:anim>
                                    <p:anim calcmode="lin" valueType="num">
                                      <p:cBhvr>
                                        <p:cTn id="22" dur="500" fill="hold"/>
                                        <p:tgtEl>
                                          <p:spTgt spid="4102"/>
                                        </p:tgtEl>
                                        <p:attrNameLst>
                                          <p:attrName>ppt_h</p:attrName>
                                        </p:attrNameLst>
                                      </p:cBhvr>
                                      <p:tavLst>
                                        <p:tav tm="0">
                                          <p:val>
                                            <p:fltVal val="0"/>
                                          </p:val>
                                        </p:tav>
                                        <p:tav tm="100000">
                                          <p:val>
                                            <p:strVal val="#ppt_h"/>
                                          </p:val>
                                        </p:tav>
                                      </p:tavLst>
                                    </p:anim>
                                    <p:animEffect transition="in" filter="fade">
                                      <p:cBhvr>
                                        <p:cTn id="23" dur="500"/>
                                        <p:tgtEl>
                                          <p:spTgt spid="4102"/>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4104"/>
                                        </p:tgtEl>
                                        <p:attrNameLst>
                                          <p:attrName>style.visibility</p:attrName>
                                        </p:attrNameLst>
                                      </p:cBhvr>
                                      <p:to>
                                        <p:strVal val="visible"/>
                                      </p:to>
                                    </p:set>
                                    <p:anim calcmode="lin" valueType="num">
                                      <p:cBhvr>
                                        <p:cTn id="27" dur="500" fill="hold"/>
                                        <p:tgtEl>
                                          <p:spTgt spid="4104"/>
                                        </p:tgtEl>
                                        <p:attrNameLst>
                                          <p:attrName>ppt_w</p:attrName>
                                        </p:attrNameLst>
                                      </p:cBhvr>
                                      <p:tavLst>
                                        <p:tav tm="0">
                                          <p:val>
                                            <p:fltVal val="0"/>
                                          </p:val>
                                        </p:tav>
                                        <p:tav tm="100000">
                                          <p:val>
                                            <p:strVal val="#ppt_w"/>
                                          </p:val>
                                        </p:tav>
                                      </p:tavLst>
                                    </p:anim>
                                    <p:anim calcmode="lin" valueType="num">
                                      <p:cBhvr>
                                        <p:cTn id="28" dur="500" fill="hold"/>
                                        <p:tgtEl>
                                          <p:spTgt spid="4104"/>
                                        </p:tgtEl>
                                        <p:attrNameLst>
                                          <p:attrName>ppt_h</p:attrName>
                                        </p:attrNameLst>
                                      </p:cBhvr>
                                      <p:tavLst>
                                        <p:tav tm="0">
                                          <p:val>
                                            <p:fltVal val="0"/>
                                          </p:val>
                                        </p:tav>
                                        <p:tav tm="100000">
                                          <p:val>
                                            <p:strVal val="#ppt_h"/>
                                          </p:val>
                                        </p:tav>
                                      </p:tavLst>
                                    </p:anim>
                                    <p:animEffect transition="in" filter="fade">
                                      <p:cBhvr>
                                        <p:cTn id="29" dur="500"/>
                                        <p:tgtEl>
                                          <p:spTgt spid="4104"/>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4103"/>
                                        </p:tgtEl>
                                        <p:attrNameLst>
                                          <p:attrName>style.visibility</p:attrName>
                                        </p:attrNameLst>
                                      </p:cBhvr>
                                      <p:to>
                                        <p:strVal val="visible"/>
                                      </p:to>
                                    </p:set>
                                    <p:anim calcmode="lin" valueType="num">
                                      <p:cBhvr>
                                        <p:cTn id="33" dur="500" fill="hold"/>
                                        <p:tgtEl>
                                          <p:spTgt spid="4103"/>
                                        </p:tgtEl>
                                        <p:attrNameLst>
                                          <p:attrName>ppt_w</p:attrName>
                                        </p:attrNameLst>
                                      </p:cBhvr>
                                      <p:tavLst>
                                        <p:tav tm="0">
                                          <p:val>
                                            <p:fltVal val="0"/>
                                          </p:val>
                                        </p:tav>
                                        <p:tav tm="100000">
                                          <p:val>
                                            <p:strVal val="#ppt_w"/>
                                          </p:val>
                                        </p:tav>
                                      </p:tavLst>
                                    </p:anim>
                                    <p:anim calcmode="lin" valueType="num">
                                      <p:cBhvr>
                                        <p:cTn id="34" dur="500" fill="hold"/>
                                        <p:tgtEl>
                                          <p:spTgt spid="4103"/>
                                        </p:tgtEl>
                                        <p:attrNameLst>
                                          <p:attrName>ppt_h</p:attrName>
                                        </p:attrNameLst>
                                      </p:cBhvr>
                                      <p:tavLst>
                                        <p:tav tm="0">
                                          <p:val>
                                            <p:fltVal val="0"/>
                                          </p:val>
                                        </p:tav>
                                        <p:tav tm="100000">
                                          <p:val>
                                            <p:strVal val="#ppt_h"/>
                                          </p:val>
                                        </p:tav>
                                      </p:tavLst>
                                    </p:anim>
                                    <p:animEffect transition="in" filter="fade">
                                      <p:cBhvr>
                                        <p:cTn id="35" dur="500"/>
                                        <p:tgtEl>
                                          <p:spTgt spid="4103"/>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4105"/>
                                        </p:tgtEl>
                                        <p:attrNameLst>
                                          <p:attrName>style.visibility</p:attrName>
                                        </p:attrNameLst>
                                      </p:cBhvr>
                                      <p:to>
                                        <p:strVal val="visible"/>
                                      </p:to>
                                    </p:set>
                                    <p:anim calcmode="lin" valueType="num">
                                      <p:cBhvr>
                                        <p:cTn id="39" dur="500" fill="hold"/>
                                        <p:tgtEl>
                                          <p:spTgt spid="4105"/>
                                        </p:tgtEl>
                                        <p:attrNameLst>
                                          <p:attrName>ppt_w</p:attrName>
                                        </p:attrNameLst>
                                      </p:cBhvr>
                                      <p:tavLst>
                                        <p:tav tm="0">
                                          <p:val>
                                            <p:fltVal val="0"/>
                                          </p:val>
                                        </p:tav>
                                        <p:tav tm="100000">
                                          <p:val>
                                            <p:strVal val="#ppt_w"/>
                                          </p:val>
                                        </p:tav>
                                      </p:tavLst>
                                    </p:anim>
                                    <p:anim calcmode="lin" valueType="num">
                                      <p:cBhvr>
                                        <p:cTn id="40" dur="500" fill="hold"/>
                                        <p:tgtEl>
                                          <p:spTgt spid="4105"/>
                                        </p:tgtEl>
                                        <p:attrNameLst>
                                          <p:attrName>ppt_h</p:attrName>
                                        </p:attrNameLst>
                                      </p:cBhvr>
                                      <p:tavLst>
                                        <p:tav tm="0">
                                          <p:val>
                                            <p:fltVal val="0"/>
                                          </p:val>
                                        </p:tav>
                                        <p:tav tm="100000">
                                          <p:val>
                                            <p:strVal val="#ppt_h"/>
                                          </p:val>
                                        </p:tav>
                                      </p:tavLst>
                                    </p:anim>
                                    <p:animEffect transition="in" filter="fade">
                                      <p:cBhvr>
                                        <p:cTn id="41" dur="500"/>
                                        <p:tgtEl>
                                          <p:spTgt spid="4105"/>
                                        </p:tgtEl>
                                      </p:cBhvr>
                                    </p:animEffect>
                                  </p:childTnLst>
                                </p:cTn>
                              </p:par>
                            </p:childTnLst>
                          </p:cTn>
                        </p:par>
                        <p:par>
                          <p:cTn id="42" fill="hold">
                            <p:stCondLst>
                              <p:cond delay="3500"/>
                            </p:stCondLst>
                            <p:childTnLst>
                              <p:par>
                                <p:cTn id="43" presetID="12" presetClass="entr" presetSubtype="4" fill="hold" grpId="0" nodeType="afterEffect">
                                  <p:stCondLst>
                                    <p:cond delay="0"/>
                                  </p:stCondLst>
                                  <p:childTnLst>
                                    <p:set>
                                      <p:cBhvr>
                                        <p:cTn id="44" dur="1" fill="hold">
                                          <p:stCondLst>
                                            <p:cond delay="0"/>
                                          </p:stCondLst>
                                        </p:cTn>
                                        <p:tgtEl>
                                          <p:spTgt spid="4099"/>
                                        </p:tgtEl>
                                        <p:attrNameLst>
                                          <p:attrName>style.visibility</p:attrName>
                                        </p:attrNameLst>
                                      </p:cBhvr>
                                      <p:to>
                                        <p:strVal val="visible"/>
                                      </p:to>
                                    </p:set>
                                    <p:anim calcmode="lin" valueType="num">
                                      <p:cBhvr additive="base">
                                        <p:cTn id="45" dur="500"/>
                                        <p:tgtEl>
                                          <p:spTgt spid="4099"/>
                                        </p:tgtEl>
                                        <p:attrNameLst>
                                          <p:attrName>ppt_y</p:attrName>
                                        </p:attrNameLst>
                                      </p:cBhvr>
                                      <p:tavLst>
                                        <p:tav tm="0">
                                          <p:val>
                                            <p:strVal val="#ppt_y+#ppt_h*1.125000"/>
                                          </p:val>
                                        </p:tav>
                                        <p:tav tm="100000">
                                          <p:val>
                                            <p:strVal val="#ppt_y"/>
                                          </p:val>
                                        </p:tav>
                                      </p:tavLst>
                                    </p:anim>
                                    <p:animEffect transition="in" filter="wipe(up)">
                                      <p:cBhvr>
                                        <p:cTn id="46" dur="500"/>
                                        <p:tgtEl>
                                          <p:spTgt spid="4099"/>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4100"/>
                                        </p:tgtEl>
                                        <p:attrNameLst>
                                          <p:attrName>style.visibility</p:attrName>
                                        </p:attrNameLst>
                                      </p:cBhvr>
                                      <p:to>
                                        <p:strVal val="visible"/>
                                      </p:to>
                                    </p:set>
                                    <p:anim calcmode="lin" valueType="num">
                                      <p:cBhvr additive="base">
                                        <p:cTn id="49" dur="500"/>
                                        <p:tgtEl>
                                          <p:spTgt spid="4100"/>
                                        </p:tgtEl>
                                        <p:attrNameLst>
                                          <p:attrName>ppt_y</p:attrName>
                                        </p:attrNameLst>
                                      </p:cBhvr>
                                      <p:tavLst>
                                        <p:tav tm="0">
                                          <p:val>
                                            <p:strVal val="#ppt_y+#ppt_h*1.125000"/>
                                          </p:val>
                                        </p:tav>
                                        <p:tav tm="100000">
                                          <p:val>
                                            <p:strVal val="#ppt_y"/>
                                          </p:val>
                                        </p:tav>
                                      </p:tavLst>
                                    </p:anim>
                                    <p:animEffect transition="in" filter="wipe(up)">
                                      <p:cBhvr>
                                        <p:cTn id="50"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4100" grpId="0"/>
      <p:bldP spid="409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1</a:t>
              </a:r>
              <a:endParaRPr kumimoji="0" lang="en-US" altLang="zh-CN" sz="24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rPr>
              <a:t>单击此处输入标题 </a:t>
            </a:r>
            <a:r>
              <a:rPr kumimoji="0" lang="en-US" altLang="zh-CN" sz="2000" b="1"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sym typeface="+mn-ea"/>
              </a:rPr>
              <a:t>Click here to add your title</a:t>
            </a:r>
            <a:endParaRPr kumimoji="0" lang="zh-CN" altLang="en-US" sz="1600" b="1"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ea"/>
            </a:endParaRPr>
          </a:p>
        </p:txBody>
      </p:sp>
      <p:grpSp>
        <p:nvGrpSpPr>
          <p:cNvPr id="8" name="组合 7"/>
          <p:cNvGrpSpPr/>
          <p:nvPr/>
        </p:nvGrpSpPr>
        <p:grpSpPr>
          <a:xfrm>
            <a:off x="5138363" y="1728029"/>
            <a:ext cx="6160135" cy="4110355"/>
            <a:chOff x="5138363" y="2008064"/>
            <a:chExt cx="6160135" cy="4110355"/>
          </a:xfrm>
        </p:grpSpPr>
        <p:sp>
          <p:nvSpPr>
            <p:cNvPr id="41" name="Rounded Rectangle 18"/>
            <p:cNvSpPr/>
            <p:nvPr/>
          </p:nvSpPr>
          <p:spPr>
            <a:xfrm>
              <a:off x="5138554" y="2008064"/>
              <a:ext cx="1929095" cy="3000661"/>
            </a:xfrm>
            <a:prstGeom prst="roundRect">
              <a:avLst>
                <a:gd name="adj" fmla="val 5186"/>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22"/>
            <p:cNvSpPr/>
            <p:nvPr/>
          </p:nvSpPr>
          <p:spPr>
            <a:xfrm>
              <a:off x="5644136" y="2273853"/>
              <a:ext cx="917930" cy="917930"/>
            </a:xfrm>
            <a:prstGeom prst="rect">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sym typeface="+mn-ea"/>
                </a:rPr>
                <a:t>输入标题</a:t>
              </a:r>
              <a:endParaRPr kumimoji="0" lang="zh-CN" altLang="en-US" sz="20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Open Sans" panose="020B0606030504020204" pitchFamily="34" charset="0"/>
                <a:sym typeface="+mn-ea"/>
              </a:endParaRPr>
            </a:p>
          </p:txBody>
        </p:sp>
        <p:sp>
          <p:nvSpPr>
            <p:cNvPr id="44" name="Rounded Rectangle 23"/>
            <p:cNvSpPr/>
            <p:nvPr/>
          </p:nvSpPr>
          <p:spPr>
            <a:xfrm>
              <a:off x="7260558" y="2008064"/>
              <a:ext cx="1929095" cy="3000661"/>
            </a:xfrm>
            <a:prstGeom prst="roundRect">
              <a:avLst>
                <a:gd name="adj" fmla="val 5186"/>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25"/>
            <p:cNvSpPr/>
            <p:nvPr/>
          </p:nvSpPr>
          <p:spPr>
            <a:xfrm>
              <a:off x="7766141" y="2264328"/>
              <a:ext cx="917930" cy="917930"/>
            </a:xfrm>
            <a:prstGeom prst="rect">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sym typeface="+mn-ea"/>
                </a:rPr>
                <a:t>输入标题</a:t>
              </a:r>
              <a:endParaRPr kumimoji="0" lang="zh-CN" altLang="en-US" sz="20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sym typeface="+mn-ea"/>
              </a:endParaRPr>
            </a:p>
          </p:txBody>
        </p:sp>
        <p:sp>
          <p:nvSpPr>
            <p:cNvPr id="47" name="Rounded Rectangle 26"/>
            <p:cNvSpPr/>
            <p:nvPr/>
          </p:nvSpPr>
          <p:spPr>
            <a:xfrm>
              <a:off x="9369105" y="2008064"/>
              <a:ext cx="1929095" cy="3000661"/>
            </a:xfrm>
            <a:prstGeom prst="roundRect">
              <a:avLst>
                <a:gd name="adj" fmla="val 5186"/>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28"/>
            <p:cNvSpPr/>
            <p:nvPr/>
          </p:nvSpPr>
          <p:spPr>
            <a:xfrm>
              <a:off x="9874687" y="2264328"/>
              <a:ext cx="917930" cy="917930"/>
            </a:xfrm>
            <a:prstGeom prst="rect">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输入标题</a:t>
              </a:r>
              <a:endParaRPr kumimoji="0" lang="en-US" sz="20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 name="矩形 9"/>
            <p:cNvSpPr/>
            <p:nvPr/>
          </p:nvSpPr>
          <p:spPr>
            <a:xfrm>
              <a:off x="5286509" y="3544129"/>
              <a:ext cx="1633220" cy="119888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When a cigarette falls in love with a match,it is destined to be hurt.</a:t>
              </a:r>
              <a:endParaRPr kumimoji="0" lang="zh-CN" altLang="en-US"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ea"/>
                <a:sym typeface="+mn-lt"/>
              </a:endParaRPr>
            </a:p>
          </p:txBody>
        </p:sp>
        <p:sp>
          <p:nvSpPr>
            <p:cNvPr id="56" name="矩形 55"/>
            <p:cNvSpPr/>
            <p:nvPr/>
          </p:nvSpPr>
          <p:spPr>
            <a:xfrm>
              <a:off x="7422014" y="3565084"/>
              <a:ext cx="1605915" cy="119888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When a cigarette falls in love with a match,it is destined to be hurt.</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57" name="矩形 56"/>
            <p:cNvSpPr/>
            <p:nvPr/>
          </p:nvSpPr>
          <p:spPr>
            <a:xfrm>
              <a:off x="9507989" y="3565084"/>
              <a:ext cx="1650365" cy="119888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When a cigarette falls in love with a match,it is destined to be hurt.</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58" name="矩形 57"/>
            <p:cNvSpPr/>
            <p:nvPr/>
          </p:nvSpPr>
          <p:spPr>
            <a:xfrm>
              <a:off x="5138363" y="5196399"/>
              <a:ext cx="6160135" cy="92202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I love you more than I've ever loved any woman. And I've waited longer for you than I've waited for any woman.I love you more than I've ever loved any woman. And I've waited longer for you than I've waited for any woman.</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7" name="组合 6"/>
          <p:cNvGrpSpPr/>
          <p:nvPr/>
        </p:nvGrpSpPr>
        <p:grpSpPr>
          <a:xfrm>
            <a:off x="1002213" y="1912786"/>
            <a:ext cx="3681817" cy="3785167"/>
            <a:chOff x="1002213" y="2192821"/>
            <a:chExt cx="3681817" cy="3785167"/>
          </a:xfrm>
        </p:grpSpPr>
        <p:sp>
          <p:nvSpPr>
            <p:cNvPr id="23" name="Oval 2"/>
            <p:cNvSpPr/>
            <p:nvPr/>
          </p:nvSpPr>
          <p:spPr>
            <a:xfrm rot="18199285">
              <a:off x="1011030" y="2574358"/>
              <a:ext cx="3072664" cy="3090298"/>
            </a:xfrm>
            <a:prstGeom prst="ellipse">
              <a:avLst/>
            </a:prstGeom>
            <a:solidFill>
              <a:srgbClr val="6AE7FF">
                <a:alpha val="20000"/>
              </a:srgbClr>
            </a:solidFill>
            <a:ln w="53975" cmpd="dbl">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8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3"/>
            <p:cNvSpPr/>
            <p:nvPr/>
          </p:nvSpPr>
          <p:spPr>
            <a:xfrm rot="18199285">
              <a:off x="3098928" y="2189776"/>
              <a:ext cx="1061002" cy="1067091"/>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1" i="0" u="none" strike="noStrike" kern="1200" cap="none" spc="0" normalizeH="0" baseline="0" noProof="0">
                <a:ln>
                  <a:noFill/>
                </a:ln>
                <a:solidFill>
                  <a:prstClr val="white"/>
                </a:solidFill>
                <a:effectLst/>
                <a:uLnTx/>
                <a:uFillTx/>
                <a:latin typeface="Open Sans" panose="020B0606030504020204" pitchFamily="34" charset="0"/>
                <a:ea typeface="+mn-ea"/>
                <a:cs typeface="+mn-cs"/>
              </a:endParaRPr>
            </a:p>
          </p:txBody>
        </p:sp>
        <p:sp>
          <p:nvSpPr>
            <p:cNvPr id="25" name="Oval 4"/>
            <p:cNvSpPr/>
            <p:nvPr/>
          </p:nvSpPr>
          <p:spPr>
            <a:xfrm rot="18199285">
              <a:off x="3716714" y="3343018"/>
              <a:ext cx="964548" cy="970083"/>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1" i="0" u="none" strike="noStrike" kern="1200" cap="none" spc="0" normalizeH="0" baseline="0" noProof="0">
                <a:ln>
                  <a:noFill/>
                </a:ln>
                <a:solidFill>
                  <a:prstClr val="white"/>
                </a:solidFill>
                <a:effectLst/>
                <a:uLnTx/>
                <a:uFillTx/>
                <a:latin typeface="Open Sans" panose="020B0606030504020204" pitchFamily="34" charset="0"/>
                <a:ea typeface="+mn-ea"/>
                <a:cs typeface="+mn-cs"/>
              </a:endParaRPr>
            </a:p>
          </p:txBody>
        </p:sp>
        <p:sp>
          <p:nvSpPr>
            <p:cNvPr id="29" name="Oval 5"/>
            <p:cNvSpPr/>
            <p:nvPr/>
          </p:nvSpPr>
          <p:spPr>
            <a:xfrm rot="18199285">
              <a:off x="3530650" y="4578256"/>
              <a:ext cx="866865" cy="871840"/>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1" i="0" u="none" strike="noStrike" kern="1200" cap="none" spc="0" normalizeH="0" baseline="0" noProof="0">
                <a:ln>
                  <a:noFill/>
                </a:ln>
                <a:solidFill>
                  <a:prstClr val="white"/>
                </a:solidFill>
                <a:effectLst/>
                <a:uLnTx/>
                <a:uFillTx/>
                <a:latin typeface="Open Sans" panose="020B0606030504020204" pitchFamily="34" charset="0"/>
                <a:ea typeface="+mn-ea"/>
                <a:cs typeface="+mn-cs"/>
              </a:endParaRPr>
            </a:p>
          </p:txBody>
        </p:sp>
        <p:sp>
          <p:nvSpPr>
            <p:cNvPr id="30" name="Oval 6"/>
            <p:cNvSpPr/>
            <p:nvPr/>
          </p:nvSpPr>
          <p:spPr>
            <a:xfrm rot="18199285">
              <a:off x="2763942" y="5251571"/>
              <a:ext cx="724339" cy="728495"/>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1" i="0" u="none" strike="noStrike" kern="1200" cap="none" spc="0" normalizeH="0" baseline="0" noProof="0">
                <a:ln>
                  <a:noFill/>
                </a:ln>
                <a:solidFill>
                  <a:prstClr val="white"/>
                </a:solidFill>
                <a:effectLst/>
                <a:uLnTx/>
                <a:uFillTx/>
                <a:latin typeface="Open Sans" panose="020B0606030504020204" pitchFamily="34" charset="0"/>
                <a:ea typeface="+mn-ea"/>
                <a:cs typeface="+mn-cs"/>
              </a:endParaRPr>
            </a:p>
          </p:txBody>
        </p:sp>
        <p:sp>
          <p:nvSpPr>
            <p:cNvPr id="32" name="Freeform 63"/>
            <p:cNvSpPr>
              <a:spLocks noEditPoints="1"/>
            </p:cNvSpPr>
            <p:nvPr/>
          </p:nvSpPr>
          <p:spPr bwMode="auto">
            <a:xfrm>
              <a:off x="3984163" y="3565199"/>
              <a:ext cx="429649" cy="581291"/>
            </a:xfrm>
            <a:custGeom>
              <a:avLst/>
              <a:gdLst>
                <a:gd name="T0" fmla="*/ 92 w 102"/>
                <a:gd name="T1" fmla="*/ 0 h 138"/>
                <a:gd name="T2" fmla="*/ 10 w 102"/>
                <a:gd name="T3" fmla="*/ 0 h 138"/>
                <a:gd name="T4" fmla="*/ 0 w 102"/>
                <a:gd name="T5" fmla="*/ 10 h 138"/>
                <a:gd name="T6" fmla="*/ 0 w 102"/>
                <a:gd name="T7" fmla="*/ 129 h 138"/>
                <a:gd name="T8" fmla="*/ 10 w 102"/>
                <a:gd name="T9" fmla="*/ 138 h 138"/>
                <a:gd name="T10" fmla="*/ 92 w 102"/>
                <a:gd name="T11" fmla="*/ 138 h 138"/>
                <a:gd name="T12" fmla="*/ 102 w 102"/>
                <a:gd name="T13" fmla="*/ 129 h 138"/>
                <a:gd name="T14" fmla="*/ 102 w 102"/>
                <a:gd name="T15" fmla="*/ 10 h 138"/>
                <a:gd name="T16" fmla="*/ 92 w 102"/>
                <a:gd name="T17" fmla="*/ 0 h 138"/>
                <a:gd name="T18" fmla="*/ 51 w 102"/>
                <a:gd name="T19" fmla="*/ 135 h 138"/>
                <a:gd name="T20" fmla="*/ 45 w 102"/>
                <a:gd name="T21" fmla="*/ 129 h 138"/>
                <a:gd name="T22" fmla="*/ 51 w 102"/>
                <a:gd name="T23" fmla="*/ 124 h 138"/>
                <a:gd name="T24" fmla="*/ 57 w 102"/>
                <a:gd name="T25" fmla="*/ 129 h 138"/>
                <a:gd name="T26" fmla="*/ 51 w 102"/>
                <a:gd name="T27" fmla="*/ 135 h 138"/>
                <a:gd name="T28" fmla="*/ 92 w 102"/>
                <a:gd name="T29" fmla="*/ 119 h 138"/>
                <a:gd name="T30" fmla="*/ 10 w 102"/>
                <a:gd name="T31" fmla="*/ 119 h 138"/>
                <a:gd name="T32" fmla="*/ 10 w 102"/>
                <a:gd name="T33" fmla="*/ 11 h 138"/>
                <a:gd name="T34" fmla="*/ 92 w 102"/>
                <a:gd name="T35" fmla="*/ 11 h 138"/>
                <a:gd name="T36" fmla="*/ 92 w 102"/>
                <a:gd name="T37"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38">
                  <a:moveTo>
                    <a:pt x="92" y="0"/>
                  </a:moveTo>
                  <a:cubicBezTo>
                    <a:pt x="10" y="0"/>
                    <a:pt x="10" y="0"/>
                    <a:pt x="10" y="0"/>
                  </a:cubicBezTo>
                  <a:cubicBezTo>
                    <a:pt x="5" y="0"/>
                    <a:pt x="0" y="4"/>
                    <a:pt x="0" y="10"/>
                  </a:cubicBezTo>
                  <a:cubicBezTo>
                    <a:pt x="0" y="129"/>
                    <a:pt x="0" y="129"/>
                    <a:pt x="0" y="129"/>
                  </a:cubicBezTo>
                  <a:cubicBezTo>
                    <a:pt x="0" y="134"/>
                    <a:pt x="5" y="138"/>
                    <a:pt x="10" y="138"/>
                  </a:cubicBezTo>
                  <a:cubicBezTo>
                    <a:pt x="92" y="138"/>
                    <a:pt x="92" y="138"/>
                    <a:pt x="92" y="138"/>
                  </a:cubicBezTo>
                  <a:cubicBezTo>
                    <a:pt x="97" y="138"/>
                    <a:pt x="102" y="134"/>
                    <a:pt x="102" y="129"/>
                  </a:cubicBezTo>
                  <a:cubicBezTo>
                    <a:pt x="102" y="10"/>
                    <a:pt x="102" y="10"/>
                    <a:pt x="102" y="10"/>
                  </a:cubicBezTo>
                  <a:cubicBezTo>
                    <a:pt x="102" y="4"/>
                    <a:pt x="97" y="0"/>
                    <a:pt x="92" y="0"/>
                  </a:cubicBezTo>
                  <a:close/>
                  <a:moveTo>
                    <a:pt x="51" y="135"/>
                  </a:moveTo>
                  <a:cubicBezTo>
                    <a:pt x="48" y="135"/>
                    <a:pt x="45" y="132"/>
                    <a:pt x="45" y="129"/>
                  </a:cubicBezTo>
                  <a:cubicBezTo>
                    <a:pt x="45" y="126"/>
                    <a:pt x="48" y="124"/>
                    <a:pt x="51" y="124"/>
                  </a:cubicBezTo>
                  <a:cubicBezTo>
                    <a:pt x="54" y="124"/>
                    <a:pt x="57" y="126"/>
                    <a:pt x="57" y="129"/>
                  </a:cubicBezTo>
                  <a:cubicBezTo>
                    <a:pt x="57" y="132"/>
                    <a:pt x="54" y="135"/>
                    <a:pt x="51" y="135"/>
                  </a:cubicBezTo>
                  <a:close/>
                  <a:moveTo>
                    <a:pt x="92" y="119"/>
                  </a:moveTo>
                  <a:cubicBezTo>
                    <a:pt x="10" y="119"/>
                    <a:pt x="10" y="119"/>
                    <a:pt x="10" y="119"/>
                  </a:cubicBezTo>
                  <a:cubicBezTo>
                    <a:pt x="10" y="11"/>
                    <a:pt x="10" y="11"/>
                    <a:pt x="10" y="11"/>
                  </a:cubicBezTo>
                  <a:cubicBezTo>
                    <a:pt x="92" y="11"/>
                    <a:pt x="92" y="11"/>
                    <a:pt x="92" y="11"/>
                  </a:cubicBezTo>
                  <a:lnTo>
                    <a:pt x="92" y="119"/>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64"/>
            <p:cNvSpPr>
              <a:spLocks noEditPoints="1"/>
            </p:cNvSpPr>
            <p:nvPr/>
          </p:nvSpPr>
          <p:spPr bwMode="auto">
            <a:xfrm>
              <a:off x="3349842" y="2465456"/>
              <a:ext cx="559177" cy="533904"/>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4" name="Group 11"/>
            <p:cNvGrpSpPr/>
            <p:nvPr/>
          </p:nvGrpSpPr>
          <p:grpSpPr>
            <a:xfrm>
              <a:off x="2928510" y="5473537"/>
              <a:ext cx="389923" cy="289364"/>
              <a:chOff x="5129089" y="3156352"/>
              <a:chExt cx="474198" cy="351905"/>
            </a:xfrm>
            <a:solidFill>
              <a:schemeClr val="bg1"/>
            </a:solidFill>
          </p:grpSpPr>
          <p:sp>
            <p:nvSpPr>
              <p:cNvPr id="35" name="Freeform 66"/>
              <p:cNvSpPr>
                <a:spLocks noEditPoints="1"/>
              </p:cNvSpPr>
              <p:nvPr/>
            </p:nvSpPr>
            <p:spPr bwMode="auto">
              <a:xfrm>
                <a:off x="5139073" y="3156352"/>
                <a:ext cx="459224" cy="279527"/>
              </a:xfrm>
              <a:custGeom>
                <a:avLst/>
                <a:gdLst>
                  <a:gd name="T0" fmla="*/ 184 w 184"/>
                  <a:gd name="T1" fmla="*/ 0 h 112"/>
                  <a:gd name="T2" fmla="*/ 0 w 184"/>
                  <a:gd name="T3" fmla="*/ 0 h 112"/>
                  <a:gd name="T4" fmla="*/ 0 w 184"/>
                  <a:gd name="T5" fmla="*/ 112 h 112"/>
                  <a:gd name="T6" fmla="*/ 184 w 184"/>
                  <a:gd name="T7" fmla="*/ 112 h 112"/>
                  <a:gd name="T8" fmla="*/ 184 w 184"/>
                  <a:gd name="T9" fmla="*/ 0 h 112"/>
                  <a:gd name="T10" fmla="*/ 176 w 184"/>
                  <a:gd name="T11" fmla="*/ 102 h 112"/>
                  <a:gd name="T12" fmla="*/ 8 w 184"/>
                  <a:gd name="T13" fmla="*/ 102 h 112"/>
                  <a:gd name="T14" fmla="*/ 8 w 184"/>
                  <a:gd name="T15" fmla="*/ 8 h 112"/>
                  <a:gd name="T16" fmla="*/ 176 w 184"/>
                  <a:gd name="T17" fmla="*/ 8 h 112"/>
                  <a:gd name="T18" fmla="*/ 176 w 184"/>
                  <a:gd name="T19" fmla="*/ 10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12">
                    <a:moveTo>
                      <a:pt x="184" y="0"/>
                    </a:moveTo>
                    <a:lnTo>
                      <a:pt x="0" y="0"/>
                    </a:lnTo>
                    <a:lnTo>
                      <a:pt x="0" y="112"/>
                    </a:lnTo>
                    <a:lnTo>
                      <a:pt x="184" y="112"/>
                    </a:lnTo>
                    <a:lnTo>
                      <a:pt x="184" y="0"/>
                    </a:lnTo>
                    <a:close/>
                    <a:moveTo>
                      <a:pt x="176" y="102"/>
                    </a:moveTo>
                    <a:lnTo>
                      <a:pt x="8" y="102"/>
                    </a:lnTo>
                    <a:lnTo>
                      <a:pt x="8" y="8"/>
                    </a:lnTo>
                    <a:lnTo>
                      <a:pt x="176" y="8"/>
                    </a:lnTo>
                    <a:lnTo>
                      <a:pt x="176" y="102"/>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67"/>
              <p:cNvSpPr/>
              <p:nvPr/>
            </p:nvSpPr>
            <p:spPr bwMode="auto">
              <a:xfrm>
                <a:off x="5129089" y="3448358"/>
                <a:ext cx="474198" cy="59899"/>
              </a:xfrm>
              <a:custGeom>
                <a:avLst/>
                <a:gdLst>
                  <a:gd name="T0" fmla="*/ 190 w 190"/>
                  <a:gd name="T1" fmla="*/ 16 h 24"/>
                  <a:gd name="T2" fmla="*/ 188 w 190"/>
                  <a:gd name="T3" fmla="*/ 0 h 24"/>
                  <a:gd name="T4" fmla="*/ 3 w 190"/>
                  <a:gd name="T5" fmla="*/ 0 h 24"/>
                  <a:gd name="T6" fmla="*/ 0 w 190"/>
                  <a:gd name="T7" fmla="*/ 16 h 24"/>
                  <a:gd name="T8" fmla="*/ 0 w 190"/>
                  <a:gd name="T9" fmla="*/ 16 h 24"/>
                  <a:gd name="T10" fmla="*/ 0 w 190"/>
                  <a:gd name="T11" fmla="*/ 24 h 24"/>
                  <a:gd name="T12" fmla="*/ 190 w 190"/>
                  <a:gd name="T13" fmla="*/ 24 h 24"/>
                  <a:gd name="T14" fmla="*/ 190 w 190"/>
                  <a:gd name="T15" fmla="*/ 16 h 24"/>
                  <a:gd name="T16" fmla="*/ 190 w 190"/>
                  <a:gd name="T1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4">
                    <a:moveTo>
                      <a:pt x="190" y="16"/>
                    </a:moveTo>
                    <a:lnTo>
                      <a:pt x="188" y="0"/>
                    </a:lnTo>
                    <a:lnTo>
                      <a:pt x="3" y="0"/>
                    </a:lnTo>
                    <a:lnTo>
                      <a:pt x="0" y="16"/>
                    </a:lnTo>
                    <a:lnTo>
                      <a:pt x="0" y="16"/>
                    </a:lnTo>
                    <a:lnTo>
                      <a:pt x="0" y="24"/>
                    </a:lnTo>
                    <a:lnTo>
                      <a:pt x="190" y="24"/>
                    </a:lnTo>
                    <a:lnTo>
                      <a:pt x="190" y="16"/>
                    </a:lnTo>
                    <a:lnTo>
                      <a:pt x="190" y="16"/>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7" name="Group 14"/>
            <p:cNvGrpSpPr/>
            <p:nvPr/>
          </p:nvGrpSpPr>
          <p:grpSpPr>
            <a:xfrm>
              <a:off x="3723571" y="4742900"/>
              <a:ext cx="481023" cy="542552"/>
              <a:chOff x="5513440" y="1766202"/>
              <a:chExt cx="429274" cy="484183"/>
            </a:xfrm>
            <a:solidFill>
              <a:schemeClr val="bg1"/>
            </a:solidFill>
          </p:grpSpPr>
          <p:sp>
            <p:nvSpPr>
              <p:cNvPr id="38" name="Freeform 147"/>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149"/>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2" name="Group 32"/>
            <p:cNvGrpSpPr/>
            <p:nvPr/>
          </p:nvGrpSpPr>
          <p:grpSpPr>
            <a:xfrm>
              <a:off x="2122953" y="3092327"/>
              <a:ext cx="796477" cy="770502"/>
              <a:chOff x="1119268" y="4013950"/>
              <a:chExt cx="456607" cy="441716"/>
            </a:xfrm>
            <a:solidFill>
              <a:schemeClr val="bg1"/>
            </a:solidFill>
          </p:grpSpPr>
          <p:sp>
            <p:nvSpPr>
              <p:cNvPr id="53" name="Freeform 129"/>
              <p:cNvSpPr/>
              <p:nvPr/>
            </p:nvSpPr>
            <p:spPr bwMode="auto">
              <a:xfrm>
                <a:off x="1149096" y="4196105"/>
                <a:ext cx="426779" cy="157235"/>
              </a:xfrm>
              <a:custGeom>
                <a:avLst/>
                <a:gdLst>
                  <a:gd name="T0" fmla="*/ 86 w 171"/>
                  <a:gd name="T1" fmla="*/ 36 h 63"/>
                  <a:gd name="T2" fmla="*/ 24 w 171"/>
                  <a:gd name="T3" fmla="*/ 0 h 63"/>
                  <a:gd name="T4" fmla="*/ 0 w 171"/>
                  <a:gd name="T5" fmla="*/ 15 h 63"/>
                  <a:gd name="T6" fmla="*/ 86 w 171"/>
                  <a:gd name="T7" fmla="*/ 63 h 63"/>
                  <a:gd name="T8" fmla="*/ 171 w 171"/>
                  <a:gd name="T9" fmla="*/ 15 h 63"/>
                  <a:gd name="T10" fmla="*/ 147 w 171"/>
                  <a:gd name="T11" fmla="*/ 0 h 63"/>
                  <a:gd name="T12" fmla="*/ 86 w 171"/>
                  <a:gd name="T13" fmla="*/ 36 h 63"/>
                </a:gdLst>
                <a:ahLst/>
                <a:cxnLst>
                  <a:cxn ang="0">
                    <a:pos x="T0" y="T1"/>
                  </a:cxn>
                  <a:cxn ang="0">
                    <a:pos x="T2" y="T3"/>
                  </a:cxn>
                  <a:cxn ang="0">
                    <a:pos x="T4" y="T5"/>
                  </a:cxn>
                  <a:cxn ang="0">
                    <a:pos x="T6" y="T7"/>
                  </a:cxn>
                  <a:cxn ang="0">
                    <a:pos x="T8" y="T9"/>
                  </a:cxn>
                  <a:cxn ang="0">
                    <a:pos x="T10" y="T11"/>
                  </a:cxn>
                  <a:cxn ang="0">
                    <a:pos x="T12" y="T13"/>
                  </a:cxn>
                </a:cxnLst>
                <a:rect l="0" t="0" r="r" b="b"/>
                <a:pathLst>
                  <a:path w="171" h="63">
                    <a:moveTo>
                      <a:pt x="86" y="36"/>
                    </a:moveTo>
                    <a:lnTo>
                      <a:pt x="24" y="0"/>
                    </a:lnTo>
                    <a:lnTo>
                      <a:pt x="0" y="15"/>
                    </a:lnTo>
                    <a:lnTo>
                      <a:pt x="86" y="63"/>
                    </a:lnTo>
                    <a:lnTo>
                      <a:pt x="171" y="15"/>
                    </a:lnTo>
                    <a:lnTo>
                      <a:pt x="147" y="0"/>
                    </a:lnTo>
                    <a:lnTo>
                      <a:pt x="8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130"/>
              <p:cNvSpPr/>
              <p:nvPr/>
            </p:nvSpPr>
            <p:spPr bwMode="auto">
              <a:xfrm>
                <a:off x="1134426" y="4300928"/>
                <a:ext cx="426779" cy="154738"/>
              </a:xfrm>
              <a:custGeom>
                <a:avLst/>
                <a:gdLst>
                  <a:gd name="T0" fmla="*/ 86 w 171"/>
                  <a:gd name="T1" fmla="*/ 34 h 62"/>
                  <a:gd name="T2" fmla="*/ 24 w 171"/>
                  <a:gd name="T3" fmla="*/ 0 h 62"/>
                  <a:gd name="T4" fmla="*/ 0 w 171"/>
                  <a:gd name="T5" fmla="*/ 13 h 62"/>
                  <a:gd name="T6" fmla="*/ 86 w 171"/>
                  <a:gd name="T7" fmla="*/ 62 h 62"/>
                  <a:gd name="T8" fmla="*/ 171 w 171"/>
                  <a:gd name="T9" fmla="*/ 13 h 62"/>
                  <a:gd name="T10" fmla="*/ 147 w 171"/>
                  <a:gd name="T11" fmla="*/ 0 h 62"/>
                  <a:gd name="T12" fmla="*/ 86 w 171"/>
                  <a:gd name="T13" fmla="*/ 34 h 62"/>
                </a:gdLst>
                <a:ahLst/>
                <a:cxnLst>
                  <a:cxn ang="0">
                    <a:pos x="T0" y="T1"/>
                  </a:cxn>
                  <a:cxn ang="0">
                    <a:pos x="T2" y="T3"/>
                  </a:cxn>
                  <a:cxn ang="0">
                    <a:pos x="T4" y="T5"/>
                  </a:cxn>
                  <a:cxn ang="0">
                    <a:pos x="T6" y="T7"/>
                  </a:cxn>
                  <a:cxn ang="0">
                    <a:pos x="T8" y="T9"/>
                  </a:cxn>
                  <a:cxn ang="0">
                    <a:pos x="T10" y="T11"/>
                  </a:cxn>
                  <a:cxn ang="0">
                    <a:pos x="T12" y="T13"/>
                  </a:cxn>
                </a:cxnLst>
                <a:rect l="0" t="0" r="r" b="b"/>
                <a:pathLst>
                  <a:path w="171" h="62">
                    <a:moveTo>
                      <a:pt x="86" y="34"/>
                    </a:moveTo>
                    <a:lnTo>
                      <a:pt x="24" y="0"/>
                    </a:lnTo>
                    <a:lnTo>
                      <a:pt x="0" y="13"/>
                    </a:lnTo>
                    <a:lnTo>
                      <a:pt x="86" y="62"/>
                    </a:lnTo>
                    <a:lnTo>
                      <a:pt x="171" y="13"/>
                    </a:lnTo>
                    <a:lnTo>
                      <a:pt x="147" y="0"/>
                    </a:lnTo>
                    <a:lnTo>
                      <a:pt x="86"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131"/>
              <p:cNvSpPr/>
              <p:nvPr/>
            </p:nvSpPr>
            <p:spPr bwMode="auto">
              <a:xfrm>
                <a:off x="1119268" y="4013950"/>
                <a:ext cx="426779" cy="242092"/>
              </a:xfrm>
              <a:custGeom>
                <a:avLst/>
                <a:gdLst>
                  <a:gd name="T0" fmla="*/ 171 w 171"/>
                  <a:gd name="T1" fmla="*/ 48 h 97"/>
                  <a:gd name="T2" fmla="*/ 86 w 171"/>
                  <a:gd name="T3" fmla="*/ 0 h 97"/>
                  <a:gd name="T4" fmla="*/ 0 w 171"/>
                  <a:gd name="T5" fmla="*/ 48 h 97"/>
                  <a:gd name="T6" fmla="*/ 86 w 171"/>
                  <a:gd name="T7" fmla="*/ 97 h 97"/>
                  <a:gd name="T8" fmla="*/ 171 w 171"/>
                  <a:gd name="T9" fmla="*/ 48 h 97"/>
                </a:gdLst>
                <a:ahLst/>
                <a:cxnLst>
                  <a:cxn ang="0">
                    <a:pos x="T0" y="T1"/>
                  </a:cxn>
                  <a:cxn ang="0">
                    <a:pos x="T2" y="T3"/>
                  </a:cxn>
                  <a:cxn ang="0">
                    <a:pos x="T4" y="T5"/>
                  </a:cxn>
                  <a:cxn ang="0">
                    <a:pos x="T6" y="T7"/>
                  </a:cxn>
                  <a:cxn ang="0">
                    <a:pos x="T8" y="T9"/>
                  </a:cxn>
                </a:cxnLst>
                <a:rect l="0" t="0" r="r" b="b"/>
                <a:pathLst>
                  <a:path w="171" h="97">
                    <a:moveTo>
                      <a:pt x="171" y="48"/>
                    </a:moveTo>
                    <a:lnTo>
                      <a:pt x="86" y="0"/>
                    </a:lnTo>
                    <a:lnTo>
                      <a:pt x="0" y="48"/>
                    </a:lnTo>
                    <a:lnTo>
                      <a:pt x="86" y="97"/>
                    </a:lnTo>
                    <a:lnTo>
                      <a:pt x="171"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 name="矩形 10"/>
            <p:cNvSpPr/>
            <p:nvPr/>
          </p:nvSpPr>
          <p:spPr>
            <a:xfrm>
              <a:off x="1501672" y="4301300"/>
              <a:ext cx="2090553" cy="7067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sym typeface="+mn-ea"/>
                </a:rPr>
                <a:t>单击此处输入标题文本</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750" advTm="3000">
        <p:pull/>
      </p:transition>
    </mc:Choice>
    <mc:Fallback>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10" presetClass="entr" presetSubtype="0" fill="hold"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63" presetClass="path" presetSubtype="0" decel="50000" fill="hold" nodeType="withEffect">
                                  <p:stCondLst>
                                    <p:cond delay="500"/>
                                  </p:stCondLst>
                                  <p:childTnLst>
                                    <p:animMotion origin="layout" path="M 0.01524 3.7037E-6 L -0.04453 3.7037E-6 " pathEditMode="relative" rAng="0" ptsTypes="AA">
                                      <p:cBhvr>
                                        <p:cTn id="18" dur="750" spd="-100000" fill="hold"/>
                                        <p:tgtEl>
                                          <p:spTgt spid="7"/>
                                        </p:tgtEl>
                                        <p:attrNameLst>
                                          <p:attrName>ppt_x</p:attrName>
                                          <p:attrName>ppt_y</p:attrName>
                                        </p:attrNameLst>
                                      </p:cBhvr>
                                      <p:rCtr x="-2995" y="0"/>
                                    </p:animMotion>
                                  </p:childTnLst>
                                </p:cTn>
                              </p:par>
                              <p:par>
                                <p:cTn id="19" presetID="35" presetClass="path" presetSubtype="0" accel="50000" decel="50000" fill="hold" nodeType="withEffect">
                                  <p:stCondLst>
                                    <p:cond delay="1250"/>
                                  </p:stCondLst>
                                  <p:childTnLst>
                                    <p:animMotion origin="layout" path="M 0.01602 3.7037E-6 L -3.75E-6 3.7037E-6 " pathEditMode="relative" rAng="0" ptsTypes="AA">
                                      <p:cBhvr>
                                        <p:cTn id="20" dur="750" fill="hold"/>
                                        <p:tgtEl>
                                          <p:spTgt spid="7"/>
                                        </p:tgtEl>
                                        <p:attrNameLst>
                                          <p:attrName>ppt_x</p:attrName>
                                          <p:attrName>ppt_y</p:attrName>
                                        </p:attrNameLst>
                                      </p:cBhvr>
                                      <p:rCtr x="-807" y="0"/>
                                    </p:animMotion>
                                  </p:childTnLst>
                                </p:cTn>
                              </p:par>
                              <p:par>
                                <p:cTn id="21" presetID="10" presetClass="entr" presetSubtype="0" fill="hold" nodeType="withEffect">
                                  <p:stCondLst>
                                    <p:cond delay="7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63" presetClass="path" presetSubtype="0" decel="50000" fill="hold" nodeType="withEffect">
                                  <p:stCondLst>
                                    <p:cond delay="750"/>
                                  </p:stCondLst>
                                  <p:childTnLst>
                                    <p:animMotion origin="layout" path="M -0.01758 0.00046 L 0.04453 2.22222E-6 " pathEditMode="relative" rAng="0" ptsTypes="AA">
                                      <p:cBhvr>
                                        <p:cTn id="25" dur="750" spd="-100000" fill="hold"/>
                                        <p:tgtEl>
                                          <p:spTgt spid="8"/>
                                        </p:tgtEl>
                                        <p:attrNameLst>
                                          <p:attrName>ppt_x</p:attrName>
                                          <p:attrName>ppt_y</p:attrName>
                                        </p:attrNameLst>
                                      </p:cBhvr>
                                      <p:rCtr x="3099" y="-23"/>
                                    </p:animMotion>
                                  </p:childTnLst>
                                </p:cTn>
                              </p:par>
                              <p:par>
                                <p:cTn id="26" presetID="35" presetClass="path" presetSubtype="0" accel="50000" decel="50000" fill="hold" nodeType="withEffect">
                                  <p:stCondLst>
                                    <p:cond delay="1500"/>
                                  </p:stCondLst>
                                  <p:childTnLst>
                                    <p:animMotion origin="layout" path="M -0.01784 0.00092 L -2.08333E-7 2.22222E-6 " pathEditMode="relative" rAng="0" ptsTypes="AA">
                                      <p:cBhvr>
                                        <p:cTn id="27" dur="750" fill="hold"/>
                                        <p:tgtEl>
                                          <p:spTgt spid="8"/>
                                        </p:tgtEl>
                                        <p:attrNameLst>
                                          <p:attrName>ppt_x</p:attrName>
                                          <p:attrName>ppt_y</p:attrName>
                                        </p:attrNameLst>
                                      </p:cBhvr>
                                      <p:rCtr x="88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a:ln>
                  <a:noFill/>
                </a:ln>
                <a:solidFill>
                  <a:srgbClr val="6AE7FF"/>
                </a:solidFill>
                <a:effectLst/>
                <a:uLnTx/>
                <a:uFillTx/>
                <a:latin typeface="Calibri" panose="020F0502020204030204"/>
                <a:ea typeface="宋体" panose="02010600030101010101" pitchFamily="2" charset="-122"/>
                <a:cs typeface="+mn-cs"/>
              </a:rPr>
              <a:t>02</a:t>
            </a:r>
            <a:endParaRPr kumimoji="0" lang="en-US" altLang="zh-CN" sz="9600" b="0" i="0" u="none" strike="noStrike" kern="1200" cap="none" spc="0" normalizeH="0" baseline="0" noProof="0">
              <a:ln>
                <a:noFill/>
              </a:ln>
              <a:solidFill>
                <a:srgbClr val="6AE7FF"/>
              </a:solidFill>
              <a:effectLst/>
              <a:uLnTx/>
              <a:uFillTx/>
              <a:latin typeface="Calibri" panose="020F0502020204030204"/>
              <a:ea typeface="宋体" panose="02010600030101010101" pitchFamily="2" charset="-122"/>
              <a:cs typeface="+mn-cs"/>
            </a:endParaRPr>
          </a:p>
        </p:txBody>
      </p:sp>
      <p:sp>
        <p:nvSpPr>
          <p:cNvPr id="4" name="文本框 3"/>
          <p:cNvSpPr txBox="1"/>
          <p:nvPr/>
        </p:nvSpPr>
        <p:spPr>
          <a:xfrm>
            <a:off x="4620895" y="2735580"/>
            <a:ext cx="373570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rPr>
              <a:t>大数据下的计算机软件技术</a:t>
            </a:r>
            <a:endParaRPr kumimoji="0" lang="zh-CN" altLang="en-US" sz="2400" b="0" i="0" u="none" strike="noStrike" kern="1200" cap="none" spc="0" normalizeH="0" baseline="0" noProof="0">
              <a:ln>
                <a:noFill/>
              </a:ln>
              <a:solidFill>
                <a:srgbClr val="10FBFE"/>
              </a:solidFill>
              <a:effectLst/>
              <a:uLnTx/>
              <a:uFillTx/>
              <a:latin typeface="微软雅黑" panose="020B0503020204020204" charset="-122"/>
              <a:ea typeface="微软雅黑" panose="020B0503020204020204" charset="-122"/>
              <a:cs typeface="+mn-cs"/>
            </a:endParaRPr>
          </a:p>
        </p:txBody>
      </p:sp>
      <p:sp>
        <p:nvSpPr>
          <p:cNvPr id="359" name="矩形 358"/>
          <p:cNvSpPr/>
          <p:nvPr/>
        </p:nvSpPr>
        <p:spPr>
          <a:xfrm>
            <a:off x="4620895" y="3197225"/>
            <a:ext cx="5001260" cy="36830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rPr>
              <a:t>Computer Software Technology under Big Data</a:t>
            </a:r>
            <a:endParaRPr kumimoji="0" sz="1200" b="0" i="0" u="none" strike="noStrike" kern="1200" cap="none" spc="0" normalizeH="0" baseline="0" noProof="0" dirty="0">
              <a:ln>
                <a:noFill/>
              </a:ln>
              <a:solidFill>
                <a:srgbClr val="10FBFE"/>
              </a:solidFill>
              <a:effectLst/>
              <a:uLnTx/>
              <a:uFillTx/>
              <a:latin typeface="微软雅黑" panose="020B0503020204020204" charset="-122"/>
              <a:ea typeface="微软雅黑" panose="020B0503020204020204" charset="-122"/>
              <a:cs typeface="+mn-cs"/>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750" advTm="3000">
        <p:pull/>
      </p:transition>
    </mc:Choice>
    <mc:Fallback>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par>
                          <p:cTn id="25" fill="hold">
                            <p:stCondLst>
                              <p:cond delay="2049"/>
                            </p:stCondLst>
                            <p:childTnLst>
                              <p:par>
                                <p:cTn id="26" presetID="42" presetClass="entr" presetSubtype="0" fill="hold" grpId="0" nodeType="afterEffect">
                                  <p:stCondLst>
                                    <p:cond delay="0"/>
                                  </p:stCondLst>
                                  <p:childTnLst>
                                    <p:set>
                                      <p:cBhvr>
                                        <p:cTn id="27" dur="1" fill="hold">
                                          <p:stCondLst>
                                            <p:cond delay="0"/>
                                          </p:stCondLst>
                                        </p:cTn>
                                        <p:tgtEl>
                                          <p:spTgt spid="359"/>
                                        </p:tgtEl>
                                        <p:attrNameLst>
                                          <p:attrName>style.visibility</p:attrName>
                                        </p:attrNameLst>
                                      </p:cBhvr>
                                      <p:to>
                                        <p:strVal val="visible"/>
                                      </p:to>
                                    </p:set>
                                    <p:animEffect transition="in" filter="fade">
                                      <p:cBhvr>
                                        <p:cTn id="28" dur="500"/>
                                        <p:tgtEl>
                                          <p:spTgt spid="359"/>
                                        </p:tgtEl>
                                      </p:cBhvr>
                                    </p:animEffect>
                                    <p:anim calcmode="lin" valueType="num">
                                      <p:cBhvr>
                                        <p:cTn id="29" dur="500" fill="hold"/>
                                        <p:tgtEl>
                                          <p:spTgt spid="359"/>
                                        </p:tgtEl>
                                        <p:attrNameLst>
                                          <p:attrName>ppt_x</p:attrName>
                                        </p:attrNameLst>
                                      </p:cBhvr>
                                      <p:tavLst>
                                        <p:tav tm="0">
                                          <p:val>
                                            <p:strVal val="#ppt_x"/>
                                          </p:val>
                                        </p:tav>
                                        <p:tav tm="100000">
                                          <p:val>
                                            <p:strVal val="#ppt_x"/>
                                          </p:val>
                                        </p:tav>
                                      </p:tavLst>
                                    </p:anim>
                                    <p:anim calcmode="lin" valueType="num">
                                      <p:cBhvr>
                                        <p:cTn id="30"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theme/theme1.xml><?xml version="1.0" encoding="utf-8"?>
<a:theme xmlns:a="http://schemas.openxmlformats.org/drawingml/2006/main" name="Nordri Tools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3478</Words>
  <Application>WPS 演示</Application>
  <PresentationFormat>宽屏</PresentationFormat>
  <Paragraphs>151</Paragraphs>
  <Slides>13</Slides>
  <Notes>25</Notes>
  <HiddenSlides>0</HiddenSlides>
  <MMClips>1</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13</vt:i4>
      </vt:variant>
    </vt:vector>
  </HeadingPairs>
  <TitlesOfParts>
    <vt:vector size="24" baseType="lpstr">
      <vt:lpstr>Arial</vt:lpstr>
      <vt:lpstr>宋体</vt:lpstr>
      <vt:lpstr>Wingdings</vt:lpstr>
      <vt:lpstr>微软雅黑</vt:lpstr>
      <vt:lpstr>楷体</vt:lpstr>
      <vt:lpstr>等线</vt:lpstr>
      <vt:lpstr>Calibri</vt:lpstr>
      <vt:lpstr>Open Sans</vt:lpstr>
      <vt:lpstr>Arial Unicode MS</vt:lpstr>
      <vt:lpstr>Nordri ToolsTheme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不二演示</dc:creator>
  <cp:keywords>www.51pptmoban.com</cp:keywords>
  <cp:lastModifiedBy>兰为鹏</cp:lastModifiedBy>
  <cp:revision>11</cp:revision>
  <dcterms:created xsi:type="dcterms:W3CDTF">2017-07-15T13:06:00Z</dcterms:created>
  <dcterms:modified xsi:type="dcterms:W3CDTF">2019-03-27T02:58:22Z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2052-11.1.0.8412</vt:lpwstr>
  </property>
  <property fmtid="{D5CDD505-2E9C-101B-9397-08002B2CF9AE}" pid="3" name="NXPowerLiteLastOptimized">
    <vt:lpwstr>6025495</vt:lpwstr>
  </property>
  <property fmtid="{D5CDD505-2E9C-101B-9397-08002B2CF9AE}" pid="4" name="NXPowerLiteSettings">
    <vt:lpwstr>C7000400038000</vt:lpwstr>
  </property>
  <property fmtid="{D5CDD505-2E9C-101B-9397-08002B2CF9AE}" pid="5" name="NXPowerLiteVersion">
    <vt:lpwstr>D7.1.14</vt:lpwstr>
  </property>
</Properties>
</file>